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Press Start 2P"/>
      <p:regular r:id="rId57"/>
    </p:embeddedFont>
    <p:embeddedFont>
      <p:font typeface="Advent Pro Medium"/>
      <p:regular r:id="rId58"/>
      <p:bold r:id="rId59"/>
    </p:embeddedFont>
    <p:embeddedFont>
      <p:font typeface="Advent Pro"/>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5D2AAA-D62B-4A28-A9FC-4929A2756F67}">
  <a:tblStyle styleId="{615D2AAA-D62B-4A28-A9FC-4929A2756F6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AdventPr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AdventPr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ressStart2P-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AdventProMedium-bold.fntdata"/><Relationship Id="rId14" Type="http://schemas.openxmlformats.org/officeDocument/2006/relationships/slide" Target="slides/slide9.xml"/><Relationship Id="rId58" Type="http://schemas.openxmlformats.org/officeDocument/2006/relationships/font" Target="fonts/AdventProMedium-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2" name="Shape 13812"/>
        <p:cNvGrpSpPr/>
        <p:nvPr/>
      </p:nvGrpSpPr>
      <p:grpSpPr>
        <a:xfrm>
          <a:off x="0" y="0"/>
          <a:ext cx="0" cy="0"/>
          <a:chOff x="0" y="0"/>
          <a:chExt cx="0" cy="0"/>
        </a:xfrm>
      </p:grpSpPr>
      <p:sp>
        <p:nvSpPr>
          <p:cNvPr id="13813" name="Google Shape;1381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814" name="Google Shape;1381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Jing Hong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3" name="Shape 14023"/>
        <p:cNvGrpSpPr/>
        <p:nvPr/>
      </p:nvGrpSpPr>
      <p:grpSpPr>
        <a:xfrm>
          <a:off x="0" y="0"/>
          <a:ext cx="0" cy="0"/>
          <a:chOff x="0" y="0"/>
          <a:chExt cx="0" cy="0"/>
        </a:xfrm>
      </p:grpSpPr>
      <p:sp>
        <p:nvSpPr>
          <p:cNvPr id="14024" name="Google Shape;14024;gb9126897ec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5" name="Google Shape;14025;gb9126897ec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Jing Hong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8" name="Shape 14128"/>
        <p:cNvGrpSpPr/>
        <p:nvPr/>
      </p:nvGrpSpPr>
      <p:grpSpPr>
        <a:xfrm>
          <a:off x="0" y="0"/>
          <a:ext cx="0" cy="0"/>
          <a:chOff x="0" y="0"/>
          <a:chExt cx="0" cy="0"/>
        </a:xfrm>
      </p:grpSpPr>
      <p:sp>
        <p:nvSpPr>
          <p:cNvPr id="14129" name="Google Shape;14129;g1009932870a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0" name="Google Shape;14130;g1009932870a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Jing Hong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3" name="Shape 14613"/>
        <p:cNvGrpSpPr/>
        <p:nvPr/>
      </p:nvGrpSpPr>
      <p:grpSpPr>
        <a:xfrm>
          <a:off x="0" y="0"/>
          <a:ext cx="0" cy="0"/>
          <a:chOff x="0" y="0"/>
          <a:chExt cx="0" cy="0"/>
        </a:xfrm>
      </p:grpSpPr>
      <p:sp>
        <p:nvSpPr>
          <p:cNvPr id="14614" name="Google Shape;14614;g1009932870a_1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5" name="Google Shape;14615;g1009932870a_1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Jing Hong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5" name="Shape 15025"/>
        <p:cNvGrpSpPr/>
        <p:nvPr/>
      </p:nvGrpSpPr>
      <p:grpSpPr>
        <a:xfrm>
          <a:off x="0" y="0"/>
          <a:ext cx="0" cy="0"/>
          <a:chOff x="0" y="0"/>
          <a:chExt cx="0" cy="0"/>
        </a:xfrm>
      </p:grpSpPr>
      <p:sp>
        <p:nvSpPr>
          <p:cNvPr id="15026" name="Google Shape;15026;g1009932870a_1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7" name="Google Shape;15027;g1009932870a_1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Zerin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7" name="Shape 15037"/>
        <p:cNvGrpSpPr/>
        <p:nvPr/>
      </p:nvGrpSpPr>
      <p:grpSpPr>
        <a:xfrm>
          <a:off x="0" y="0"/>
          <a:ext cx="0" cy="0"/>
          <a:chOff x="0" y="0"/>
          <a:chExt cx="0" cy="0"/>
        </a:xfrm>
      </p:grpSpPr>
      <p:sp>
        <p:nvSpPr>
          <p:cNvPr id="15038" name="Google Shape;15038;g1009932870a_1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9" name="Google Shape;15039;g1009932870a_1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Jun Wei</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9" name="Shape 15049"/>
        <p:cNvGrpSpPr/>
        <p:nvPr/>
      </p:nvGrpSpPr>
      <p:grpSpPr>
        <a:xfrm>
          <a:off x="0" y="0"/>
          <a:ext cx="0" cy="0"/>
          <a:chOff x="0" y="0"/>
          <a:chExt cx="0" cy="0"/>
        </a:xfrm>
      </p:grpSpPr>
      <p:sp>
        <p:nvSpPr>
          <p:cNvPr id="15050" name="Google Shape;15050;g1009932870a_1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1" name="Google Shape;15051;g1009932870a_1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Jun Wei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1" name="Shape 15061"/>
        <p:cNvGrpSpPr/>
        <p:nvPr/>
      </p:nvGrpSpPr>
      <p:grpSpPr>
        <a:xfrm>
          <a:off x="0" y="0"/>
          <a:ext cx="0" cy="0"/>
          <a:chOff x="0" y="0"/>
          <a:chExt cx="0" cy="0"/>
        </a:xfrm>
      </p:grpSpPr>
      <p:sp>
        <p:nvSpPr>
          <p:cNvPr id="15062" name="Google Shape;15062;gfa67aa0dfb_1_1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3" name="Google Shape;15063;gfa67aa0dfb_1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Dian Wei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2" name="Shape 15072"/>
        <p:cNvGrpSpPr/>
        <p:nvPr/>
      </p:nvGrpSpPr>
      <p:grpSpPr>
        <a:xfrm>
          <a:off x="0" y="0"/>
          <a:ext cx="0" cy="0"/>
          <a:chOff x="0" y="0"/>
          <a:chExt cx="0" cy="0"/>
        </a:xfrm>
      </p:grpSpPr>
      <p:sp>
        <p:nvSpPr>
          <p:cNvPr id="15073" name="Google Shape;15073;g1009932870a_1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4" name="Google Shape;15074;g1009932870a_1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Bryan - Hi my name is Goh Hong Xiang Bryan and i will be talking more on the gyms and worlds. the main idea of the interface of this game is similar to pokemon. Players are able to travel around worlds, where each world have unique gyms located and different themes. We have implemented a total of four worlds and five gyms, where each world represents a theme in the SDLC. First world represents analysis and to proceed on to the second world, design, players must defeat the gym located in that by answering questions unique to that theme, for example </a:t>
            </a:r>
            <a:r>
              <a:rPr lang="en"/>
              <a:t>analysis</a:t>
            </a:r>
            <a:r>
              <a:rPr lang="en"/>
              <a:t> of sdlc in the first world and design of the sdlc in the second world for example. The third world is implementation of the sdlc and the last world is testing of sdlc. Though something special is that we have a challenge </a:t>
            </a:r>
            <a:r>
              <a:rPr lang="en"/>
              <a:t>gym (the fifth gym) which allows players to challenge other players. They can create their own questions based on the SDLC and send it as a challenge to specific players. To attempt this challenges, the opponent must head to the same gym to answer them.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9" name="Shape 15089"/>
        <p:cNvGrpSpPr/>
        <p:nvPr/>
      </p:nvGrpSpPr>
      <p:grpSpPr>
        <a:xfrm>
          <a:off x="0" y="0"/>
          <a:ext cx="0" cy="0"/>
          <a:chOff x="0" y="0"/>
          <a:chExt cx="0" cy="0"/>
        </a:xfrm>
      </p:grpSpPr>
      <p:sp>
        <p:nvSpPr>
          <p:cNvPr id="15090" name="Google Shape;15090;gfa67aa0dfb_1_1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1" name="Google Shape;15091;gfa67aa0dfb_1_1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Shauna</a:t>
            </a:r>
            <a:endParaRPr/>
          </a:p>
          <a:p>
            <a:pPr indent="0" lvl="0" marL="0" rtl="0" algn="l">
              <a:spcBef>
                <a:spcPts val="0"/>
              </a:spcBef>
              <a:spcAft>
                <a:spcPts val="0"/>
              </a:spcAft>
              <a:buClr>
                <a:schemeClr val="dk1"/>
              </a:buClr>
              <a:buSzPts val="1100"/>
              <a:buFont typeface="Arial"/>
              <a:buNone/>
            </a:pPr>
            <a:r>
              <a:rPr lang="en">
                <a:solidFill>
                  <a:schemeClr val="dk1"/>
                </a:solidFill>
              </a:rPr>
              <a:t>Hi I’m Shauna Tan and I will be talking about world selection and map unlocking. After the player logs in, they will be able to choose to spawn in any of the worlds that they have already unlocked. Since only World 1 is unlocked for this player, they will only be able to see and choose World 1.</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5" name="Shape 15095"/>
        <p:cNvGrpSpPr/>
        <p:nvPr/>
      </p:nvGrpSpPr>
      <p:grpSpPr>
        <a:xfrm>
          <a:off x="0" y="0"/>
          <a:ext cx="0" cy="0"/>
          <a:chOff x="0" y="0"/>
          <a:chExt cx="0" cy="0"/>
        </a:xfrm>
      </p:grpSpPr>
      <p:sp>
        <p:nvSpPr>
          <p:cNvPr id="15096" name="Google Shape;15096;g10164d88aa8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7" name="Google Shape;15097;g10164d88aa8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Shauna</a:t>
            </a:r>
            <a:endParaRPr/>
          </a:p>
          <a:p>
            <a:pPr indent="0" lvl="0" marL="0" rtl="0" algn="l">
              <a:spcBef>
                <a:spcPts val="0"/>
              </a:spcBef>
              <a:spcAft>
                <a:spcPts val="0"/>
              </a:spcAft>
              <a:buNone/>
            </a:pPr>
            <a:r>
              <a:rPr lang="en"/>
              <a:t>Let's say this player clicks World 1 and spawns in it and does the gym battle. If the player fails the quiz, they will be shown this screen. And the next map, which is World 2, will still be locked for them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7" name="Shape 13867"/>
        <p:cNvGrpSpPr/>
        <p:nvPr/>
      </p:nvGrpSpPr>
      <p:grpSpPr>
        <a:xfrm>
          <a:off x="0" y="0"/>
          <a:ext cx="0" cy="0"/>
          <a:chOff x="0" y="0"/>
          <a:chExt cx="0" cy="0"/>
        </a:xfrm>
      </p:grpSpPr>
      <p:sp>
        <p:nvSpPr>
          <p:cNvPr id="13868" name="Google Shape;13868;gb8b30863f4_0_4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9" name="Google Shape;13869;gb8b30863f4_0_4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Jing Hong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1" name="Shape 15101"/>
        <p:cNvGrpSpPr/>
        <p:nvPr/>
      </p:nvGrpSpPr>
      <p:grpSpPr>
        <a:xfrm>
          <a:off x="0" y="0"/>
          <a:ext cx="0" cy="0"/>
          <a:chOff x="0" y="0"/>
          <a:chExt cx="0" cy="0"/>
        </a:xfrm>
      </p:grpSpPr>
      <p:sp>
        <p:nvSpPr>
          <p:cNvPr id="15102" name="Google Shape;15102;g10164d88aa8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3" name="Google Shape;15103;g10164d88aa8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Shauna</a:t>
            </a:r>
            <a:endParaRPr/>
          </a:p>
          <a:p>
            <a:pPr indent="0" lvl="0" marL="0" rtl="0" algn="l">
              <a:spcBef>
                <a:spcPts val="0"/>
              </a:spcBef>
              <a:spcAft>
                <a:spcPts val="0"/>
              </a:spcAft>
              <a:buNone/>
            </a:pPr>
            <a:r>
              <a:rPr lang="en"/>
              <a:t>If they successfully complete Gym 1 by passing the quiz, they will see this screen, and World 2 will be unlocked for them. They can now exit the gym, and proceed to the right to the portal which will teleport them to World 2. If they do not wish to walk, they can also press the "escape" key to go back to the main menu then to the world selection page and select World 2. The World 2 button is now visible to them in the world selection page since they passed Gym 1. I will now pass the time to Jing Hong who will talk about the wild knowledge aspect of our game.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7" name="Shape 15107"/>
        <p:cNvGrpSpPr/>
        <p:nvPr/>
      </p:nvGrpSpPr>
      <p:grpSpPr>
        <a:xfrm>
          <a:off x="0" y="0"/>
          <a:ext cx="0" cy="0"/>
          <a:chOff x="0" y="0"/>
          <a:chExt cx="0" cy="0"/>
        </a:xfrm>
      </p:grpSpPr>
      <p:sp>
        <p:nvSpPr>
          <p:cNvPr id="15108" name="Google Shape;15108;gfa67aa0dfb_1_1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9" name="Google Shape;15109;gfa67aa0dfb_1_1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Jing Hong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3" name="Shape 15113"/>
        <p:cNvGrpSpPr/>
        <p:nvPr/>
      </p:nvGrpSpPr>
      <p:grpSpPr>
        <a:xfrm>
          <a:off x="0" y="0"/>
          <a:ext cx="0" cy="0"/>
          <a:chOff x="0" y="0"/>
          <a:chExt cx="0" cy="0"/>
        </a:xfrm>
      </p:grpSpPr>
      <p:sp>
        <p:nvSpPr>
          <p:cNvPr id="15114" name="Google Shape;15114;gfa67aa0dfb_1_1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5" name="Google Shape;15115;gfa67aa0dfb_1_1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Jing Hong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1" name="Shape 15121"/>
        <p:cNvGrpSpPr/>
        <p:nvPr/>
      </p:nvGrpSpPr>
      <p:grpSpPr>
        <a:xfrm>
          <a:off x="0" y="0"/>
          <a:ext cx="0" cy="0"/>
          <a:chOff x="0" y="0"/>
          <a:chExt cx="0" cy="0"/>
        </a:xfrm>
      </p:grpSpPr>
      <p:sp>
        <p:nvSpPr>
          <p:cNvPr id="15122" name="Google Shape;15122;gfa67aa0dfb_1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3" name="Google Shape;15123;gfa67aa0dfb_1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Nicholas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7" name="Shape 15127"/>
        <p:cNvGrpSpPr/>
        <p:nvPr/>
      </p:nvGrpSpPr>
      <p:grpSpPr>
        <a:xfrm>
          <a:off x="0" y="0"/>
          <a:ext cx="0" cy="0"/>
          <a:chOff x="0" y="0"/>
          <a:chExt cx="0" cy="0"/>
        </a:xfrm>
      </p:grpSpPr>
      <p:sp>
        <p:nvSpPr>
          <p:cNvPr id="15128" name="Google Shape;15128;g1009932870a_1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9" name="Google Shape;15129;g1009932870a_1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Shaohang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8" name="Shape 15138"/>
        <p:cNvGrpSpPr/>
        <p:nvPr/>
      </p:nvGrpSpPr>
      <p:grpSpPr>
        <a:xfrm>
          <a:off x="0" y="0"/>
          <a:ext cx="0" cy="0"/>
          <a:chOff x="0" y="0"/>
          <a:chExt cx="0" cy="0"/>
        </a:xfrm>
      </p:grpSpPr>
      <p:sp>
        <p:nvSpPr>
          <p:cNvPr id="15139" name="Google Shape;15139;g1009932870a_1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0" name="Google Shape;15140;g1009932870a_1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Xue Yao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9" name="Shape 15149"/>
        <p:cNvGrpSpPr/>
        <p:nvPr/>
      </p:nvGrpSpPr>
      <p:grpSpPr>
        <a:xfrm>
          <a:off x="0" y="0"/>
          <a:ext cx="0" cy="0"/>
          <a:chOff x="0" y="0"/>
          <a:chExt cx="0" cy="0"/>
        </a:xfrm>
      </p:grpSpPr>
      <p:sp>
        <p:nvSpPr>
          <p:cNvPr id="15150" name="Google Shape;15150;gfa67aa0dfb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1" name="Google Shape;15151;gfa67aa0df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Zerin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2" name="Shape 15162"/>
        <p:cNvGrpSpPr/>
        <p:nvPr/>
      </p:nvGrpSpPr>
      <p:grpSpPr>
        <a:xfrm>
          <a:off x="0" y="0"/>
          <a:ext cx="0" cy="0"/>
          <a:chOff x="0" y="0"/>
          <a:chExt cx="0" cy="0"/>
        </a:xfrm>
      </p:grpSpPr>
      <p:sp>
        <p:nvSpPr>
          <p:cNvPr id="15163" name="Google Shape;15163;g1012bd23f84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4" name="Google Shape;15164;g1012bd23f84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 Xiang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2" name="Shape 15692"/>
        <p:cNvGrpSpPr/>
        <p:nvPr/>
      </p:nvGrpSpPr>
      <p:grpSpPr>
        <a:xfrm>
          <a:off x="0" y="0"/>
          <a:ext cx="0" cy="0"/>
          <a:chOff x="0" y="0"/>
          <a:chExt cx="0" cy="0"/>
        </a:xfrm>
      </p:grpSpPr>
      <p:sp>
        <p:nvSpPr>
          <p:cNvPr id="15693" name="Google Shape;15693;g1012bd23f84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4" name="Google Shape;15694;g1012bd23f84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 Xiang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0" name="Shape 15710"/>
        <p:cNvGrpSpPr/>
        <p:nvPr/>
      </p:nvGrpSpPr>
      <p:grpSpPr>
        <a:xfrm>
          <a:off x="0" y="0"/>
          <a:ext cx="0" cy="0"/>
          <a:chOff x="0" y="0"/>
          <a:chExt cx="0" cy="0"/>
        </a:xfrm>
      </p:grpSpPr>
      <p:sp>
        <p:nvSpPr>
          <p:cNvPr id="15711" name="Google Shape;15711;g1012bd23f84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2" name="Google Shape;15712;g1012bd23f84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 Xiang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2" name="Shape 13912"/>
        <p:cNvGrpSpPr/>
        <p:nvPr/>
      </p:nvGrpSpPr>
      <p:grpSpPr>
        <a:xfrm>
          <a:off x="0" y="0"/>
          <a:ext cx="0" cy="0"/>
          <a:chOff x="0" y="0"/>
          <a:chExt cx="0" cy="0"/>
        </a:xfrm>
      </p:grpSpPr>
      <p:sp>
        <p:nvSpPr>
          <p:cNvPr id="13913" name="Google Shape;13913;gb8b30863f4_0_4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4" name="Google Shape;13914;gb8b30863f4_0_4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Jing Hong</a:t>
            </a:r>
            <a:endParaRPr/>
          </a:p>
          <a:p>
            <a:pPr indent="0" lvl="0" marL="0" rtl="0" algn="l">
              <a:spcBef>
                <a:spcPts val="0"/>
              </a:spcBef>
              <a:spcAft>
                <a:spcPts val="0"/>
              </a:spcAft>
              <a:buNone/>
            </a:pPr>
            <a:r>
              <a:rPr lang="en"/>
              <a:t>Do a brief sharing about our project generically, don’t have to go too in-depth.</a:t>
            </a:r>
            <a:endParaRPr/>
          </a:p>
          <a:p>
            <a:pPr indent="0" lvl="0" marL="0" rtl="0" algn="l">
              <a:spcBef>
                <a:spcPts val="0"/>
              </a:spcBef>
              <a:spcAft>
                <a:spcPts val="0"/>
              </a:spcAft>
              <a:buNone/>
            </a:pPr>
            <a:r>
              <a:rPr lang="en"/>
              <a:t>We can talk about the brainstorming process of this project, our intention behind this game, and what we hope to </a:t>
            </a:r>
            <a:r>
              <a:rPr lang="en"/>
              <a:t>achieve</a:t>
            </a:r>
            <a:r>
              <a:rPr lang="en"/>
              <a:t> out of it.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8" name="Shape 15728"/>
        <p:cNvGrpSpPr/>
        <p:nvPr/>
      </p:nvGrpSpPr>
      <p:grpSpPr>
        <a:xfrm>
          <a:off x="0" y="0"/>
          <a:ext cx="0" cy="0"/>
          <a:chOff x="0" y="0"/>
          <a:chExt cx="0" cy="0"/>
        </a:xfrm>
      </p:grpSpPr>
      <p:sp>
        <p:nvSpPr>
          <p:cNvPr id="15729" name="Google Shape;15729;g1012bd23f84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0" name="Google Shape;15730;g1012bd23f84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 Xiang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6" name="Shape 15746"/>
        <p:cNvGrpSpPr/>
        <p:nvPr/>
      </p:nvGrpSpPr>
      <p:grpSpPr>
        <a:xfrm>
          <a:off x="0" y="0"/>
          <a:ext cx="0" cy="0"/>
          <a:chOff x="0" y="0"/>
          <a:chExt cx="0" cy="0"/>
        </a:xfrm>
      </p:grpSpPr>
      <p:sp>
        <p:nvSpPr>
          <p:cNvPr id="15747" name="Google Shape;15747;gb9126897ec_0_6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8" name="Google Shape;15748;gb9126897ec_0_6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Shaohang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9" name="Shape 15759"/>
        <p:cNvGrpSpPr/>
        <p:nvPr/>
      </p:nvGrpSpPr>
      <p:grpSpPr>
        <a:xfrm>
          <a:off x="0" y="0"/>
          <a:ext cx="0" cy="0"/>
          <a:chOff x="0" y="0"/>
          <a:chExt cx="0" cy="0"/>
        </a:xfrm>
      </p:grpSpPr>
      <p:sp>
        <p:nvSpPr>
          <p:cNvPr id="15760" name="Google Shape;15760;g1009932870a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1" name="Google Shape;15761;g1009932870a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Shaohang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5" name="Shape 15765"/>
        <p:cNvGrpSpPr/>
        <p:nvPr/>
      </p:nvGrpSpPr>
      <p:grpSpPr>
        <a:xfrm>
          <a:off x="0" y="0"/>
          <a:ext cx="0" cy="0"/>
          <a:chOff x="0" y="0"/>
          <a:chExt cx="0" cy="0"/>
        </a:xfrm>
      </p:grpSpPr>
      <p:sp>
        <p:nvSpPr>
          <p:cNvPr id="15766" name="Google Shape;15766;g1009932870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7" name="Google Shape;15767;g1009932870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Bryan Hi my name is Goh Hong Xiang Bryan and now i will be elaborating on the dataflow diagram. A data-flow diagram is a way of representing a flow of data through a process or a system. </a:t>
            </a:r>
            <a:endParaRPr/>
          </a:p>
          <a:p>
            <a:pPr indent="0" lvl="0" marL="0" rtl="0" algn="l">
              <a:spcBef>
                <a:spcPts val="0"/>
              </a:spcBef>
              <a:spcAft>
                <a:spcPts val="0"/>
              </a:spcAft>
              <a:buNone/>
            </a:pPr>
            <a:r>
              <a:rPr lang="en"/>
              <a:t>Here i will be </a:t>
            </a:r>
            <a:r>
              <a:rPr lang="en"/>
              <a:t>elaborating</a:t>
            </a:r>
            <a:r>
              <a:rPr lang="en"/>
              <a:t> on a few examples. When dealing with account credentials, their credentials will be sent to the user database be it a POST request or GET request (updating the user profile or creating a new account). </a:t>
            </a:r>
            <a:endParaRPr/>
          </a:p>
          <a:p>
            <a:pPr indent="0" lvl="0" marL="0" rtl="0" algn="l">
              <a:spcBef>
                <a:spcPts val="0"/>
              </a:spcBef>
              <a:spcAft>
                <a:spcPts val="0"/>
              </a:spcAft>
              <a:buNone/>
            </a:pPr>
            <a:r>
              <a:rPr lang="en"/>
              <a:t>The user database also helps to identity what type of user is using the application. Student or teacher. This is especially important as our application is different for both entities</a:t>
            </a:r>
            <a:endParaRPr/>
          </a:p>
          <a:p>
            <a:pPr indent="0" lvl="0" marL="0" rtl="0" algn="l">
              <a:spcBef>
                <a:spcPts val="0"/>
              </a:spcBef>
              <a:spcAft>
                <a:spcPts val="0"/>
              </a:spcAft>
              <a:buNone/>
            </a:pPr>
            <a:r>
              <a:rPr lang="en"/>
              <a:t>When setting assignments, the teacher would have to create a new assignment and have that assignment be POSTED to the assignment database where students can GET the assignments and attempt it individually.</a:t>
            </a:r>
            <a:endParaRPr/>
          </a:p>
          <a:p>
            <a:pPr indent="0" lvl="0" marL="0" rtl="0" algn="l">
              <a:spcBef>
                <a:spcPts val="0"/>
              </a:spcBef>
              <a:spcAft>
                <a:spcPts val="0"/>
              </a:spcAft>
              <a:buNone/>
            </a:pPr>
            <a:r>
              <a:rPr lang="en"/>
              <a:t>One last example would be our question bank t</a:t>
            </a:r>
            <a:r>
              <a:rPr lang="en"/>
              <a:t>he gym quiz database when players attempting the gym quiz can GET the question and start their attempts.</a:t>
            </a:r>
            <a:endParaRPr/>
          </a:p>
          <a:p>
            <a:pPr indent="0" lvl="0" marL="0" rtl="0" algn="l">
              <a:spcBef>
                <a:spcPts val="0"/>
              </a:spcBef>
              <a:spcAft>
                <a:spcPts val="0"/>
              </a:spcAft>
              <a:buNone/>
            </a:pPr>
            <a:r>
              <a:rPr lang="en"/>
              <a:t>In short dataflow diagram depicts the different type of database we have and also </a:t>
            </a:r>
            <a:r>
              <a:rPr lang="en"/>
              <a:t>depicts the different interactions between entities for different functionalities.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1" name="Shape 15771"/>
        <p:cNvGrpSpPr/>
        <p:nvPr/>
      </p:nvGrpSpPr>
      <p:grpSpPr>
        <a:xfrm>
          <a:off x="0" y="0"/>
          <a:ext cx="0" cy="0"/>
          <a:chOff x="0" y="0"/>
          <a:chExt cx="0" cy="0"/>
        </a:xfrm>
      </p:grpSpPr>
      <p:sp>
        <p:nvSpPr>
          <p:cNvPr id="15772" name="Google Shape;15772;g1009932870a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3" name="Google Shape;15773;g1009932870a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Shauna</a:t>
            </a:r>
            <a:endParaRPr/>
          </a:p>
          <a:p>
            <a:pPr indent="0" lvl="0" marL="0" rtl="0" algn="l">
              <a:spcBef>
                <a:spcPts val="0"/>
              </a:spcBef>
              <a:spcAft>
                <a:spcPts val="0"/>
              </a:spcAft>
              <a:buNone/>
            </a:pPr>
            <a:r>
              <a:rPr lang="en"/>
              <a:t>Hello again,</a:t>
            </a:r>
            <a:r>
              <a:rPr lang="en"/>
              <a:t> I'm Shauna Tan, and I will be explaining our dialog map and some subsystem architecture diagrams. Our dialog map diagram shows the UI flow of our game.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7" name="Shape 15777"/>
        <p:cNvGrpSpPr/>
        <p:nvPr/>
      </p:nvGrpSpPr>
      <p:grpSpPr>
        <a:xfrm>
          <a:off x="0" y="0"/>
          <a:ext cx="0" cy="0"/>
          <a:chOff x="0" y="0"/>
          <a:chExt cx="0" cy="0"/>
        </a:xfrm>
      </p:grpSpPr>
      <p:sp>
        <p:nvSpPr>
          <p:cNvPr id="15778" name="Google Shape;15778;g10164d88aa8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9" name="Google Shape;15779;g10164d88aa8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Shauna</a:t>
            </a:r>
            <a:endParaRPr/>
          </a:p>
          <a:p>
            <a:pPr indent="0" lvl="0" marL="0" rtl="0" algn="l">
              <a:spcBef>
                <a:spcPts val="0"/>
              </a:spcBef>
              <a:spcAft>
                <a:spcPts val="0"/>
              </a:spcAft>
              <a:buNone/>
            </a:pPr>
            <a:r>
              <a:rPr lang="en"/>
              <a:t>For example, at the Login page, after a student enters their correct login info, they will be brought to the Home Page. Then they can click the "Enter World" button to go to the Enter World Page, followed by clicking on one of the World buttons shown to go to the Map page of that world. The rest of the dialog map can be followed and interpreted in the same manner.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4" name="Shape 15784"/>
        <p:cNvGrpSpPr/>
        <p:nvPr/>
      </p:nvGrpSpPr>
      <p:grpSpPr>
        <a:xfrm>
          <a:off x="0" y="0"/>
          <a:ext cx="0" cy="0"/>
          <a:chOff x="0" y="0"/>
          <a:chExt cx="0" cy="0"/>
        </a:xfrm>
      </p:grpSpPr>
      <p:sp>
        <p:nvSpPr>
          <p:cNvPr id="15785" name="Google Shape;15785;gfa67aa0df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6" name="Google Shape;15786;gfa67aa0df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Shauna</a:t>
            </a:r>
            <a:endParaRPr/>
          </a:p>
          <a:p>
            <a:pPr indent="0" lvl="0" marL="0" rtl="0" algn="l">
              <a:spcBef>
                <a:spcPts val="0"/>
              </a:spcBef>
              <a:spcAft>
                <a:spcPts val="0"/>
              </a:spcAft>
              <a:buNone/>
            </a:pPr>
            <a:r>
              <a:rPr lang="en"/>
              <a:t>I will now briefly talk about some of our subsystem diagrams. This is the overall subsystem that makes up our game. The whole system implements a Call-and-Return architecture. Each individual subsystem has their own subsystems as well, mainly different managers and controllers to enable the flow of the game.  Database Manager manages the different tables of different subsystems. When needed, the subsystem can either POST or GET data from their own respective tables or even from other tables as well.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0" name="Shape 15790"/>
        <p:cNvGrpSpPr/>
        <p:nvPr/>
      </p:nvGrpSpPr>
      <p:grpSpPr>
        <a:xfrm>
          <a:off x="0" y="0"/>
          <a:ext cx="0" cy="0"/>
          <a:chOff x="0" y="0"/>
          <a:chExt cx="0" cy="0"/>
        </a:xfrm>
      </p:grpSpPr>
      <p:sp>
        <p:nvSpPr>
          <p:cNvPr id="15791" name="Google Shape;15791;gfa67aa0dfb_1_1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2" name="Google Shape;15792;gfa67aa0dfb_1_1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Shauna</a:t>
            </a:r>
            <a:endParaRPr/>
          </a:p>
          <a:p>
            <a:pPr indent="0" lvl="0" marL="0" rtl="0" algn="l">
              <a:spcBef>
                <a:spcPts val="0"/>
              </a:spcBef>
              <a:spcAft>
                <a:spcPts val="0"/>
              </a:spcAft>
              <a:buNone/>
            </a:pPr>
            <a:r>
              <a:rPr lang="en"/>
              <a:t>This is the Login and Register subsystem interface design which supports the registration and logging in of users. It uses a Call-and-Return architecture centered around the LoginManager and RegisterController.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6" name="Shape 15796"/>
        <p:cNvGrpSpPr/>
        <p:nvPr/>
      </p:nvGrpSpPr>
      <p:grpSpPr>
        <a:xfrm>
          <a:off x="0" y="0"/>
          <a:ext cx="0" cy="0"/>
          <a:chOff x="0" y="0"/>
          <a:chExt cx="0" cy="0"/>
        </a:xfrm>
      </p:grpSpPr>
      <p:sp>
        <p:nvSpPr>
          <p:cNvPr id="15797" name="Google Shape;15797;gfa67aa0dfb_1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8" name="Google Shape;15798;gfa67aa0dfb_1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Shauna</a:t>
            </a:r>
            <a:endParaRPr/>
          </a:p>
          <a:p>
            <a:pPr indent="0" lvl="0" marL="0" rtl="0" algn="l">
              <a:spcBef>
                <a:spcPts val="0"/>
              </a:spcBef>
              <a:spcAft>
                <a:spcPts val="0"/>
              </a:spcAft>
              <a:buNone/>
            </a:pPr>
            <a:r>
              <a:rPr lang="en"/>
              <a:t>This is the World subsystem interface design which supports the use cases of exploring the world and moving between different areas in the world and between different maps. We chose a Call-and-Return architecture centered around the GameManager program and with multiple subroutines such as EventManager, MapManager, etc. In this subsystem, GameManger is the main program/subroutine. It controls most of the program and sends data to the UIManager for display updating. As only students are allowed into the game, Player Manager will restrict access for teachers. I will now pass the time to Dian Wei who will talk about our ER diagram.</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2" name="Shape 15802"/>
        <p:cNvGrpSpPr/>
        <p:nvPr/>
      </p:nvGrpSpPr>
      <p:grpSpPr>
        <a:xfrm>
          <a:off x="0" y="0"/>
          <a:ext cx="0" cy="0"/>
          <a:chOff x="0" y="0"/>
          <a:chExt cx="0" cy="0"/>
        </a:xfrm>
      </p:grpSpPr>
      <p:sp>
        <p:nvSpPr>
          <p:cNvPr id="15803" name="Google Shape;15803;g1009932870a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4" name="Google Shape;15804;g1009932870a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Dian Wei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5" name="Shape 13925"/>
        <p:cNvGrpSpPr/>
        <p:nvPr/>
      </p:nvGrpSpPr>
      <p:grpSpPr>
        <a:xfrm>
          <a:off x="0" y="0"/>
          <a:ext cx="0" cy="0"/>
          <a:chOff x="0" y="0"/>
          <a:chExt cx="0" cy="0"/>
        </a:xfrm>
      </p:grpSpPr>
      <p:sp>
        <p:nvSpPr>
          <p:cNvPr id="13926" name="Google Shape;13926;gb9126897ec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7" name="Google Shape;13927;gb9126897ec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Jing Hong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8" name="Shape 15808"/>
        <p:cNvGrpSpPr/>
        <p:nvPr/>
      </p:nvGrpSpPr>
      <p:grpSpPr>
        <a:xfrm>
          <a:off x="0" y="0"/>
          <a:ext cx="0" cy="0"/>
          <a:chOff x="0" y="0"/>
          <a:chExt cx="0" cy="0"/>
        </a:xfrm>
      </p:grpSpPr>
      <p:sp>
        <p:nvSpPr>
          <p:cNvPr id="15809" name="Google Shape;15809;g1009932870a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0" name="Google Shape;15810;g1009932870a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Xue Yao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4" name="Shape 15814"/>
        <p:cNvGrpSpPr/>
        <p:nvPr/>
      </p:nvGrpSpPr>
      <p:grpSpPr>
        <a:xfrm>
          <a:off x="0" y="0"/>
          <a:ext cx="0" cy="0"/>
          <a:chOff x="0" y="0"/>
          <a:chExt cx="0" cy="0"/>
        </a:xfrm>
      </p:grpSpPr>
      <p:sp>
        <p:nvSpPr>
          <p:cNvPr id="15815" name="Google Shape;15815;g1009932870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6" name="Google Shape;15816;g1009932870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Jun Wei</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0" name="Shape 15820"/>
        <p:cNvGrpSpPr/>
        <p:nvPr/>
      </p:nvGrpSpPr>
      <p:grpSpPr>
        <a:xfrm>
          <a:off x="0" y="0"/>
          <a:ext cx="0" cy="0"/>
          <a:chOff x="0" y="0"/>
          <a:chExt cx="0" cy="0"/>
        </a:xfrm>
      </p:grpSpPr>
      <p:sp>
        <p:nvSpPr>
          <p:cNvPr id="15821" name="Google Shape;15821;g1012bd23f84_0_1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2" name="Google Shape;15822;g1012bd23f84_0_1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Nicholas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6" name="Shape 15826"/>
        <p:cNvGrpSpPr/>
        <p:nvPr/>
      </p:nvGrpSpPr>
      <p:grpSpPr>
        <a:xfrm>
          <a:off x="0" y="0"/>
          <a:ext cx="0" cy="0"/>
          <a:chOff x="0" y="0"/>
          <a:chExt cx="0" cy="0"/>
        </a:xfrm>
      </p:grpSpPr>
      <p:sp>
        <p:nvSpPr>
          <p:cNvPr id="15827" name="Google Shape;15827;g1009932870a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8" name="Google Shape;15828;g1009932870a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 Xiang</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2" name="Shape 15832"/>
        <p:cNvGrpSpPr/>
        <p:nvPr/>
      </p:nvGrpSpPr>
      <p:grpSpPr>
        <a:xfrm>
          <a:off x="0" y="0"/>
          <a:ext cx="0" cy="0"/>
          <a:chOff x="0" y="0"/>
          <a:chExt cx="0" cy="0"/>
        </a:xfrm>
      </p:grpSpPr>
      <p:sp>
        <p:nvSpPr>
          <p:cNvPr id="15833" name="Google Shape;15833;gfa67aa0dfb_1_1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4" name="Google Shape;15834;gfa67aa0dfb_1_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Jing Hong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3" name="Shape 15873"/>
        <p:cNvGrpSpPr/>
        <p:nvPr/>
      </p:nvGrpSpPr>
      <p:grpSpPr>
        <a:xfrm>
          <a:off x="0" y="0"/>
          <a:ext cx="0" cy="0"/>
          <a:chOff x="0" y="0"/>
          <a:chExt cx="0" cy="0"/>
        </a:xfrm>
      </p:grpSpPr>
      <p:sp>
        <p:nvSpPr>
          <p:cNvPr id="15874" name="Google Shape;15874;gfa67aa0dfb_1_1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5" name="Google Shape;15875;gfa67aa0dfb_1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Jing Hong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0" name="Shape 15880"/>
        <p:cNvGrpSpPr/>
        <p:nvPr/>
      </p:nvGrpSpPr>
      <p:grpSpPr>
        <a:xfrm>
          <a:off x="0" y="0"/>
          <a:ext cx="0" cy="0"/>
          <a:chOff x="0" y="0"/>
          <a:chExt cx="0" cy="0"/>
        </a:xfrm>
      </p:grpSpPr>
      <p:sp>
        <p:nvSpPr>
          <p:cNvPr id="15881" name="Google Shape;15881;gfa67aa0dfb_1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82" name="Google Shape;15882;gfa67aa0dfb_1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Jing Hong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8" name="Shape 15888"/>
        <p:cNvGrpSpPr/>
        <p:nvPr/>
      </p:nvGrpSpPr>
      <p:grpSpPr>
        <a:xfrm>
          <a:off x="0" y="0"/>
          <a:ext cx="0" cy="0"/>
          <a:chOff x="0" y="0"/>
          <a:chExt cx="0" cy="0"/>
        </a:xfrm>
      </p:grpSpPr>
      <p:sp>
        <p:nvSpPr>
          <p:cNvPr id="15889" name="Google Shape;15889;gfa67aa0dfb_1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0" name="Google Shape;15890;gfa67aa0dfb_1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Jing Hong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6" name="Shape 15896"/>
        <p:cNvGrpSpPr/>
        <p:nvPr/>
      </p:nvGrpSpPr>
      <p:grpSpPr>
        <a:xfrm>
          <a:off x="0" y="0"/>
          <a:ext cx="0" cy="0"/>
          <a:chOff x="0" y="0"/>
          <a:chExt cx="0" cy="0"/>
        </a:xfrm>
      </p:grpSpPr>
      <p:sp>
        <p:nvSpPr>
          <p:cNvPr id="15897" name="Google Shape;15897;gfa67aa0dfb_1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8" name="Google Shape;15898;gfa67aa0dfb_1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Jing Hong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4" name="Shape 15904"/>
        <p:cNvGrpSpPr/>
        <p:nvPr/>
      </p:nvGrpSpPr>
      <p:grpSpPr>
        <a:xfrm>
          <a:off x="0" y="0"/>
          <a:ext cx="0" cy="0"/>
          <a:chOff x="0" y="0"/>
          <a:chExt cx="0" cy="0"/>
        </a:xfrm>
      </p:grpSpPr>
      <p:sp>
        <p:nvSpPr>
          <p:cNvPr id="15905" name="Google Shape;15905;gfa67aa0dfb_1_1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6" name="Google Shape;15906;gfa67aa0dfb_1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Zerin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6" name="Shape 13986"/>
        <p:cNvGrpSpPr/>
        <p:nvPr/>
      </p:nvGrpSpPr>
      <p:grpSpPr>
        <a:xfrm>
          <a:off x="0" y="0"/>
          <a:ext cx="0" cy="0"/>
          <a:chOff x="0" y="0"/>
          <a:chExt cx="0" cy="0"/>
        </a:xfrm>
      </p:grpSpPr>
      <p:sp>
        <p:nvSpPr>
          <p:cNvPr id="13987" name="Google Shape;13987;g10164d743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8" name="Google Shape;13988;g10164d743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Jing Hong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3" name="Shape 15913"/>
        <p:cNvGrpSpPr/>
        <p:nvPr/>
      </p:nvGrpSpPr>
      <p:grpSpPr>
        <a:xfrm>
          <a:off x="0" y="0"/>
          <a:ext cx="0" cy="0"/>
          <a:chOff x="0" y="0"/>
          <a:chExt cx="0" cy="0"/>
        </a:xfrm>
      </p:grpSpPr>
      <p:sp>
        <p:nvSpPr>
          <p:cNvPr id="15914" name="Google Shape;15914;gfa67aa0dfb_1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5" name="Google Shape;15915;gfa67aa0dfb_1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Zerin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2" name="Shape 15922"/>
        <p:cNvGrpSpPr/>
        <p:nvPr/>
      </p:nvGrpSpPr>
      <p:grpSpPr>
        <a:xfrm>
          <a:off x="0" y="0"/>
          <a:ext cx="0" cy="0"/>
          <a:chOff x="0" y="0"/>
          <a:chExt cx="0" cy="0"/>
        </a:xfrm>
      </p:grpSpPr>
      <p:sp>
        <p:nvSpPr>
          <p:cNvPr id="15923" name="Google Shape;15923;gb9126897ec_0_2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4" name="Google Shape;15924;gb9126897ec_0_2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2" name="Shape 13992"/>
        <p:cNvGrpSpPr/>
        <p:nvPr/>
      </p:nvGrpSpPr>
      <p:grpSpPr>
        <a:xfrm>
          <a:off x="0" y="0"/>
          <a:ext cx="0" cy="0"/>
          <a:chOff x="0" y="0"/>
          <a:chExt cx="0" cy="0"/>
        </a:xfrm>
      </p:grpSpPr>
      <p:sp>
        <p:nvSpPr>
          <p:cNvPr id="13993" name="Google Shape;13993;g10164d74305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4" name="Google Shape;13994;g10164d74305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Jing Hong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8" name="Shape 13998"/>
        <p:cNvGrpSpPr/>
        <p:nvPr/>
      </p:nvGrpSpPr>
      <p:grpSpPr>
        <a:xfrm>
          <a:off x="0" y="0"/>
          <a:ext cx="0" cy="0"/>
          <a:chOff x="0" y="0"/>
          <a:chExt cx="0" cy="0"/>
        </a:xfrm>
      </p:grpSpPr>
      <p:sp>
        <p:nvSpPr>
          <p:cNvPr id="13999" name="Google Shape;13999;g10164d7430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0" name="Google Shape;14000;g10164d7430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Jing Hong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4" name="Shape 14004"/>
        <p:cNvGrpSpPr/>
        <p:nvPr/>
      </p:nvGrpSpPr>
      <p:grpSpPr>
        <a:xfrm>
          <a:off x="0" y="0"/>
          <a:ext cx="0" cy="0"/>
          <a:chOff x="0" y="0"/>
          <a:chExt cx="0" cy="0"/>
        </a:xfrm>
      </p:grpSpPr>
      <p:sp>
        <p:nvSpPr>
          <p:cNvPr id="14005" name="Google Shape;14005;g10164d7430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6" name="Google Shape;14006;g10164d7430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Jing Hong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0" name="Shape 14010"/>
        <p:cNvGrpSpPr/>
        <p:nvPr/>
      </p:nvGrpSpPr>
      <p:grpSpPr>
        <a:xfrm>
          <a:off x="0" y="0"/>
          <a:ext cx="0" cy="0"/>
          <a:chOff x="0" y="0"/>
          <a:chExt cx="0" cy="0"/>
        </a:xfrm>
      </p:grpSpPr>
      <p:sp>
        <p:nvSpPr>
          <p:cNvPr id="14011" name="Google Shape;14011;gb9126897ec_0_5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2" name="Google Shape;14012;gb9126897ec_0_5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Jing Hong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51417" y="4511474"/>
            <a:ext cx="9446833" cy="1136997"/>
            <a:chOff x="7" y="4511474"/>
            <a:chExt cx="9446833" cy="1136997"/>
          </a:xfrm>
        </p:grpSpPr>
        <p:grpSp>
          <p:nvGrpSpPr>
            <p:cNvPr id="10" name="Google Shape;10;p2"/>
            <p:cNvGrpSpPr/>
            <p:nvPr/>
          </p:nvGrpSpPr>
          <p:grpSpPr>
            <a:xfrm>
              <a:off x="7" y="4511474"/>
              <a:ext cx="1049633" cy="1136997"/>
              <a:chOff x="2130300" y="2121375"/>
              <a:chExt cx="212000" cy="229650"/>
            </a:xfrm>
          </p:grpSpPr>
          <p:sp>
            <p:nvSpPr>
              <p:cNvPr id="11" name="Google Shape;11;p2"/>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2"/>
            <p:cNvGrpSpPr/>
            <p:nvPr/>
          </p:nvGrpSpPr>
          <p:grpSpPr>
            <a:xfrm>
              <a:off x="1049657" y="4511474"/>
              <a:ext cx="1049633" cy="1136997"/>
              <a:chOff x="2130300" y="2121375"/>
              <a:chExt cx="212000" cy="229650"/>
            </a:xfrm>
          </p:grpSpPr>
          <p:sp>
            <p:nvSpPr>
              <p:cNvPr id="55" name="Google Shape;55;p2"/>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2"/>
            <p:cNvGrpSpPr/>
            <p:nvPr/>
          </p:nvGrpSpPr>
          <p:grpSpPr>
            <a:xfrm>
              <a:off x="2099307" y="4511474"/>
              <a:ext cx="1049633" cy="1136997"/>
              <a:chOff x="2130300" y="2121375"/>
              <a:chExt cx="212000" cy="229650"/>
            </a:xfrm>
          </p:grpSpPr>
          <p:sp>
            <p:nvSpPr>
              <p:cNvPr id="99" name="Google Shape;99;p2"/>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2"/>
            <p:cNvGrpSpPr/>
            <p:nvPr/>
          </p:nvGrpSpPr>
          <p:grpSpPr>
            <a:xfrm>
              <a:off x="3148957" y="4511474"/>
              <a:ext cx="1049633" cy="1136997"/>
              <a:chOff x="2130300" y="2121375"/>
              <a:chExt cx="212000" cy="229650"/>
            </a:xfrm>
          </p:grpSpPr>
          <p:sp>
            <p:nvSpPr>
              <p:cNvPr id="143" name="Google Shape;143;p2"/>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
            <p:cNvGrpSpPr/>
            <p:nvPr/>
          </p:nvGrpSpPr>
          <p:grpSpPr>
            <a:xfrm>
              <a:off x="4198607" y="4511474"/>
              <a:ext cx="1049633" cy="1136997"/>
              <a:chOff x="2130300" y="2121375"/>
              <a:chExt cx="212000" cy="229650"/>
            </a:xfrm>
          </p:grpSpPr>
          <p:sp>
            <p:nvSpPr>
              <p:cNvPr id="187" name="Google Shape;187;p2"/>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2"/>
            <p:cNvGrpSpPr/>
            <p:nvPr/>
          </p:nvGrpSpPr>
          <p:grpSpPr>
            <a:xfrm>
              <a:off x="5248257" y="4511474"/>
              <a:ext cx="1049633" cy="1136997"/>
              <a:chOff x="2130300" y="2121375"/>
              <a:chExt cx="212000" cy="229650"/>
            </a:xfrm>
          </p:grpSpPr>
          <p:sp>
            <p:nvSpPr>
              <p:cNvPr id="231" name="Google Shape;231;p2"/>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2"/>
            <p:cNvGrpSpPr/>
            <p:nvPr/>
          </p:nvGrpSpPr>
          <p:grpSpPr>
            <a:xfrm>
              <a:off x="6297907" y="4511474"/>
              <a:ext cx="1049633" cy="1136997"/>
              <a:chOff x="2130300" y="2121375"/>
              <a:chExt cx="212000" cy="229650"/>
            </a:xfrm>
          </p:grpSpPr>
          <p:sp>
            <p:nvSpPr>
              <p:cNvPr id="275" name="Google Shape;275;p2"/>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2"/>
            <p:cNvGrpSpPr/>
            <p:nvPr/>
          </p:nvGrpSpPr>
          <p:grpSpPr>
            <a:xfrm>
              <a:off x="7347557" y="4511474"/>
              <a:ext cx="1049633" cy="1136997"/>
              <a:chOff x="2130300" y="2121375"/>
              <a:chExt cx="212000" cy="229650"/>
            </a:xfrm>
          </p:grpSpPr>
          <p:sp>
            <p:nvSpPr>
              <p:cNvPr id="319" name="Google Shape;319;p2"/>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2"/>
            <p:cNvGrpSpPr/>
            <p:nvPr/>
          </p:nvGrpSpPr>
          <p:grpSpPr>
            <a:xfrm>
              <a:off x="8397207" y="4511474"/>
              <a:ext cx="1049633" cy="1136997"/>
              <a:chOff x="2130300" y="2121375"/>
              <a:chExt cx="212000" cy="229650"/>
            </a:xfrm>
          </p:grpSpPr>
          <p:sp>
            <p:nvSpPr>
              <p:cNvPr id="363" name="Google Shape;363;p2"/>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 name="Google Shape;406;p2"/>
          <p:cNvGrpSpPr/>
          <p:nvPr/>
        </p:nvGrpSpPr>
        <p:grpSpPr>
          <a:xfrm>
            <a:off x="3393210" y="3870986"/>
            <a:ext cx="1191387" cy="732516"/>
            <a:chOff x="2430450" y="2143325"/>
            <a:chExt cx="337800" cy="207700"/>
          </a:xfrm>
        </p:grpSpPr>
        <p:sp>
          <p:nvSpPr>
            <p:cNvPr id="407" name="Google Shape;407;p2"/>
            <p:cNvSpPr/>
            <p:nvPr/>
          </p:nvSpPr>
          <p:spPr>
            <a:xfrm>
              <a:off x="2482575" y="2143325"/>
              <a:ext cx="25875" cy="25900"/>
            </a:xfrm>
            <a:custGeom>
              <a:rect b="b" l="l" r="r" t="t"/>
              <a:pathLst>
                <a:path extrusionOk="0" h="1036" w="1035">
                  <a:moveTo>
                    <a:pt x="0" y="1"/>
                  </a:moveTo>
                  <a:lnTo>
                    <a:pt x="0" y="1035"/>
                  </a:lnTo>
                  <a:lnTo>
                    <a:pt x="1035" y="1035"/>
                  </a:lnTo>
                  <a:lnTo>
                    <a:pt x="1035" y="1"/>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2456700" y="2169200"/>
              <a:ext cx="25900" cy="25875"/>
            </a:xfrm>
            <a:custGeom>
              <a:rect b="b" l="l" r="r" t="t"/>
              <a:pathLst>
                <a:path extrusionOk="0" h="1035" w="1036">
                  <a:moveTo>
                    <a:pt x="1" y="0"/>
                  </a:moveTo>
                  <a:lnTo>
                    <a:pt x="1" y="1035"/>
                  </a:lnTo>
                  <a:lnTo>
                    <a:pt x="1035" y="1035"/>
                  </a:lnTo>
                  <a:lnTo>
                    <a:pt x="10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2482575" y="2169200"/>
              <a:ext cx="25875" cy="25875"/>
            </a:xfrm>
            <a:custGeom>
              <a:rect b="b" l="l" r="r" t="t"/>
              <a:pathLst>
                <a:path extrusionOk="0" h="1035" w="1035">
                  <a:moveTo>
                    <a:pt x="0" y="0"/>
                  </a:moveTo>
                  <a:lnTo>
                    <a:pt x="0" y="1035"/>
                  </a:lnTo>
                  <a:lnTo>
                    <a:pt x="1035" y="1035"/>
                  </a:lnTo>
                  <a:lnTo>
                    <a:pt x="10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2508425" y="2169200"/>
              <a:ext cx="26275" cy="25875"/>
            </a:xfrm>
            <a:custGeom>
              <a:rect b="b" l="l" r="r" t="t"/>
              <a:pathLst>
                <a:path extrusionOk="0" h="1035" w="1051">
                  <a:moveTo>
                    <a:pt x="1" y="0"/>
                  </a:moveTo>
                  <a:lnTo>
                    <a:pt x="1" y="1035"/>
                  </a:lnTo>
                  <a:lnTo>
                    <a:pt x="1051" y="1035"/>
                  </a:lnTo>
                  <a:lnTo>
                    <a:pt x="1051" y="0"/>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2690250" y="2169200"/>
              <a:ext cx="26275" cy="25875"/>
            </a:xfrm>
            <a:custGeom>
              <a:rect b="b" l="l" r="r" t="t"/>
              <a:pathLst>
                <a:path extrusionOk="0" h="1035" w="1051">
                  <a:moveTo>
                    <a:pt x="1" y="0"/>
                  </a:moveTo>
                  <a:lnTo>
                    <a:pt x="1" y="1035"/>
                  </a:lnTo>
                  <a:lnTo>
                    <a:pt x="1051" y="1035"/>
                  </a:lnTo>
                  <a:lnTo>
                    <a:pt x="1051" y="0"/>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2482575" y="2195050"/>
              <a:ext cx="25875" cy="26275"/>
            </a:xfrm>
            <a:custGeom>
              <a:rect b="b" l="l" r="r" t="t"/>
              <a:pathLst>
                <a:path extrusionOk="0" h="1051" w="1035">
                  <a:moveTo>
                    <a:pt x="0" y="1"/>
                  </a:moveTo>
                  <a:lnTo>
                    <a:pt x="0" y="1051"/>
                  </a:lnTo>
                  <a:lnTo>
                    <a:pt x="1035" y="1051"/>
                  </a:lnTo>
                  <a:lnTo>
                    <a:pt x="10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2664400" y="2195050"/>
              <a:ext cx="25875" cy="26275"/>
            </a:xfrm>
            <a:custGeom>
              <a:rect b="b" l="l" r="r" t="t"/>
              <a:pathLst>
                <a:path extrusionOk="0" h="1051" w="1035">
                  <a:moveTo>
                    <a:pt x="0" y="1"/>
                  </a:moveTo>
                  <a:lnTo>
                    <a:pt x="0" y="1051"/>
                  </a:lnTo>
                  <a:lnTo>
                    <a:pt x="1035" y="1051"/>
                  </a:lnTo>
                  <a:lnTo>
                    <a:pt x="1035" y="1"/>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2690250" y="2195050"/>
              <a:ext cx="26275" cy="26275"/>
            </a:xfrm>
            <a:custGeom>
              <a:rect b="b" l="l" r="r" t="t"/>
              <a:pathLst>
                <a:path extrusionOk="0" h="1051" w="1051">
                  <a:moveTo>
                    <a:pt x="1" y="1"/>
                  </a:moveTo>
                  <a:lnTo>
                    <a:pt x="1" y="1051"/>
                  </a:lnTo>
                  <a:lnTo>
                    <a:pt x="1051" y="1051"/>
                  </a:lnTo>
                  <a:lnTo>
                    <a:pt x="10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2716500" y="2195050"/>
              <a:ext cx="25900" cy="26275"/>
            </a:xfrm>
            <a:custGeom>
              <a:rect b="b" l="l" r="r" t="t"/>
              <a:pathLst>
                <a:path extrusionOk="0" h="1051" w="1036">
                  <a:moveTo>
                    <a:pt x="1" y="1"/>
                  </a:moveTo>
                  <a:lnTo>
                    <a:pt x="1" y="1051"/>
                  </a:lnTo>
                  <a:lnTo>
                    <a:pt x="1035" y="1051"/>
                  </a:lnTo>
                  <a:lnTo>
                    <a:pt x="10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2482575" y="2221300"/>
              <a:ext cx="25875" cy="25900"/>
            </a:xfrm>
            <a:custGeom>
              <a:rect b="b" l="l" r="r" t="t"/>
              <a:pathLst>
                <a:path extrusionOk="0" h="1036" w="1035">
                  <a:moveTo>
                    <a:pt x="0" y="1"/>
                  </a:moveTo>
                  <a:lnTo>
                    <a:pt x="0" y="1035"/>
                  </a:lnTo>
                  <a:lnTo>
                    <a:pt x="1035" y="1035"/>
                  </a:lnTo>
                  <a:lnTo>
                    <a:pt x="10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2586400" y="2221300"/>
              <a:ext cx="26300" cy="25900"/>
            </a:xfrm>
            <a:custGeom>
              <a:rect b="b" l="l" r="r" t="t"/>
              <a:pathLst>
                <a:path extrusionOk="0" h="1036" w="1052">
                  <a:moveTo>
                    <a:pt x="1" y="1"/>
                  </a:moveTo>
                  <a:lnTo>
                    <a:pt x="1" y="1035"/>
                  </a:lnTo>
                  <a:lnTo>
                    <a:pt x="1051" y="1035"/>
                  </a:lnTo>
                  <a:lnTo>
                    <a:pt x="1051" y="1"/>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2690250" y="2221300"/>
              <a:ext cx="26275" cy="25900"/>
            </a:xfrm>
            <a:custGeom>
              <a:rect b="b" l="l" r="r" t="t"/>
              <a:pathLst>
                <a:path extrusionOk="0" h="1036" w="1051">
                  <a:moveTo>
                    <a:pt x="1" y="1"/>
                  </a:moveTo>
                  <a:lnTo>
                    <a:pt x="1" y="1035"/>
                  </a:lnTo>
                  <a:lnTo>
                    <a:pt x="1051" y="1035"/>
                  </a:lnTo>
                  <a:lnTo>
                    <a:pt x="10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2456700" y="2247175"/>
              <a:ext cx="25900" cy="25875"/>
            </a:xfrm>
            <a:custGeom>
              <a:rect b="b" l="l" r="r" t="t"/>
              <a:pathLst>
                <a:path extrusionOk="0" h="1035" w="1036">
                  <a:moveTo>
                    <a:pt x="1" y="0"/>
                  </a:moveTo>
                  <a:lnTo>
                    <a:pt x="1"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2482575" y="2247175"/>
              <a:ext cx="25875" cy="25875"/>
            </a:xfrm>
            <a:custGeom>
              <a:rect b="b" l="l" r="r" t="t"/>
              <a:pathLst>
                <a:path extrusionOk="0" h="1035" w="1035">
                  <a:moveTo>
                    <a:pt x="0" y="0"/>
                  </a:moveTo>
                  <a:lnTo>
                    <a:pt x="0" y="1035"/>
                  </a:lnTo>
                  <a:lnTo>
                    <a:pt x="1035" y="1035"/>
                  </a:lnTo>
                  <a:lnTo>
                    <a:pt x="10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2560550" y="2247175"/>
              <a:ext cx="25875" cy="25875"/>
            </a:xfrm>
            <a:custGeom>
              <a:rect b="b" l="l" r="r" t="t"/>
              <a:pathLst>
                <a:path extrusionOk="0" h="1035" w="1035">
                  <a:moveTo>
                    <a:pt x="0" y="0"/>
                  </a:moveTo>
                  <a:lnTo>
                    <a:pt x="0" y="1035"/>
                  </a:lnTo>
                  <a:lnTo>
                    <a:pt x="1035" y="1035"/>
                  </a:lnTo>
                  <a:lnTo>
                    <a:pt x="10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
            <p:cNvSpPr/>
            <p:nvPr/>
          </p:nvSpPr>
          <p:spPr>
            <a:xfrm>
              <a:off x="2586400" y="2247175"/>
              <a:ext cx="26300" cy="25875"/>
            </a:xfrm>
            <a:custGeom>
              <a:rect b="b" l="l" r="r" t="t"/>
              <a:pathLst>
                <a:path extrusionOk="0" h="1035" w="1052">
                  <a:moveTo>
                    <a:pt x="1" y="0"/>
                  </a:moveTo>
                  <a:lnTo>
                    <a:pt x="1" y="1035"/>
                  </a:lnTo>
                  <a:lnTo>
                    <a:pt x="1051" y="1035"/>
                  </a:lnTo>
                  <a:lnTo>
                    <a:pt x="10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
            <p:cNvSpPr/>
            <p:nvPr/>
          </p:nvSpPr>
          <p:spPr>
            <a:xfrm>
              <a:off x="2612675" y="2247175"/>
              <a:ext cx="25875" cy="25875"/>
            </a:xfrm>
            <a:custGeom>
              <a:rect b="b" l="l" r="r" t="t"/>
              <a:pathLst>
                <a:path extrusionOk="0" h="1035" w="1035">
                  <a:moveTo>
                    <a:pt x="0" y="0"/>
                  </a:moveTo>
                  <a:lnTo>
                    <a:pt x="0" y="1035"/>
                  </a:lnTo>
                  <a:lnTo>
                    <a:pt x="1035" y="1035"/>
                  </a:lnTo>
                  <a:lnTo>
                    <a:pt x="10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2690250" y="2247175"/>
              <a:ext cx="26275" cy="25875"/>
            </a:xfrm>
            <a:custGeom>
              <a:rect b="b" l="l" r="r" t="t"/>
              <a:pathLst>
                <a:path extrusionOk="0" h="1035" w="1051">
                  <a:moveTo>
                    <a:pt x="1" y="0"/>
                  </a:moveTo>
                  <a:lnTo>
                    <a:pt x="1" y="1035"/>
                  </a:lnTo>
                  <a:lnTo>
                    <a:pt x="1051" y="1035"/>
                  </a:lnTo>
                  <a:lnTo>
                    <a:pt x="10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2482575" y="2273025"/>
              <a:ext cx="25875" cy="25900"/>
            </a:xfrm>
            <a:custGeom>
              <a:rect b="b" l="l" r="r" t="t"/>
              <a:pathLst>
                <a:path extrusionOk="0" h="1036" w="1035">
                  <a:moveTo>
                    <a:pt x="0" y="1"/>
                  </a:moveTo>
                  <a:lnTo>
                    <a:pt x="0" y="1035"/>
                  </a:lnTo>
                  <a:lnTo>
                    <a:pt x="1035" y="1035"/>
                  </a:lnTo>
                  <a:lnTo>
                    <a:pt x="10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2586400" y="2273025"/>
              <a:ext cx="26300" cy="25900"/>
            </a:xfrm>
            <a:custGeom>
              <a:rect b="b" l="l" r="r" t="t"/>
              <a:pathLst>
                <a:path extrusionOk="0" h="1036" w="1052">
                  <a:moveTo>
                    <a:pt x="1" y="1"/>
                  </a:moveTo>
                  <a:lnTo>
                    <a:pt x="1" y="1035"/>
                  </a:lnTo>
                  <a:lnTo>
                    <a:pt x="1051" y="1035"/>
                  </a:lnTo>
                  <a:lnTo>
                    <a:pt x="10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a:off x="2664400" y="2273025"/>
              <a:ext cx="25875" cy="25900"/>
            </a:xfrm>
            <a:custGeom>
              <a:rect b="b" l="l" r="r" t="t"/>
              <a:pathLst>
                <a:path extrusionOk="0" h="1036" w="1035">
                  <a:moveTo>
                    <a:pt x="0" y="1"/>
                  </a:moveTo>
                  <a:lnTo>
                    <a:pt x="0" y="1035"/>
                  </a:lnTo>
                  <a:lnTo>
                    <a:pt x="1035" y="1035"/>
                  </a:lnTo>
                  <a:lnTo>
                    <a:pt x="10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2742375" y="2273025"/>
              <a:ext cx="25875" cy="25900"/>
            </a:xfrm>
            <a:custGeom>
              <a:rect b="b" l="l" r="r" t="t"/>
              <a:pathLst>
                <a:path extrusionOk="0" h="1036" w="1035">
                  <a:moveTo>
                    <a:pt x="0" y="1"/>
                  </a:moveTo>
                  <a:lnTo>
                    <a:pt x="0" y="1035"/>
                  </a:lnTo>
                  <a:lnTo>
                    <a:pt x="1035" y="1035"/>
                  </a:lnTo>
                  <a:lnTo>
                    <a:pt x="10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2508425" y="2298900"/>
              <a:ext cx="26275" cy="26275"/>
            </a:xfrm>
            <a:custGeom>
              <a:rect b="b" l="l" r="r" t="t"/>
              <a:pathLst>
                <a:path extrusionOk="0" h="1051" w="1051">
                  <a:moveTo>
                    <a:pt x="1" y="0"/>
                  </a:moveTo>
                  <a:lnTo>
                    <a:pt x="1" y="1050"/>
                  </a:lnTo>
                  <a:lnTo>
                    <a:pt x="1051" y="1050"/>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a:off x="2586400" y="2298900"/>
              <a:ext cx="26300" cy="26275"/>
            </a:xfrm>
            <a:custGeom>
              <a:rect b="b" l="l" r="r" t="t"/>
              <a:pathLst>
                <a:path extrusionOk="0" h="1051" w="1052">
                  <a:moveTo>
                    <a:pt x="1" y="0"/>
                  </a:moveTo>
                  <a:lnTo>
                    <a:pt x="1" y="1050"/>
                  </a:lnTo>
                  <a:lnTo>
                    <a:pt x="1051" y="1050"/>
                  </a:lnTo>
                  <a:lnTo>
                    <a:pt x="10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a:off x="2664400" y="2298900"/>
              <a:ext cx="25875" cy="26275"/>
            </a:xfrm>
            <a:custGeom>
              <a:rect b="b" l="l" r="r" t="t"/>
              <a:pathLst>
                <a:path extrusionOk="0" h="1051" w="1035">
                  <a:moveTo>
                    <a:pt x="0" y="0"/>
                  </a:moveTo>
                  <a:lnTo>
                    <a:pt x="0" y="1050"/>
                  </a:lnTo>
                  <a:lnTo>
                    <a:pt x="1035" y="1050"/>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a:off x="2716500" y="2298900"/>
              <a:ext cx="25900" cy="26275"/>
            </a:xfrm>
            <a:custGeom>
              <a:rect b="b" l="l" r="r" t="t"/>
              <a:pathLst>
                <a:path extrusionOk="0" h="1051" w="1036">
                  <a:moveTo>
                    <a:pt x="1" y="0"/>
                  </a:moveTo>
                  <a:lnTo>
                    <a:pt x="1" y="1050"/>
                  </a:lnTo>
                  <a:lnTo>
                    <a:pt x="1035" y="1050"/>
                  </a:lnTo>
                  <a:lnTo>
                    <a:pt x="10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a:off x="2430450" y="2325150"/>
              <a:ext cx="26275" cy="25875"/>
            </a:xfrm>
            <a:custGeom>
              <a:rect b="b" l="l" r="r" t="t"/>
              <a:pathLst>
                <a:path extrusionOk="0" h="1035" w="1051">
                  <a:moveTo>
                    <a:pt x="1" y="0"/>
                  </a:moveTo>
                  <a:lnTo>
                    <a:pt x="1" y="1035"/>
                  </a:lnTo>
                  <a:lnTo>
                    <a:pt x="1051" y="1035"/>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2456700" y="2325150"/>
              <a:ext cx="25900" cy="25875"/>
            </a:xfrm>
            <a:custGeom>
              <a:rect b="b" l="l" r="r" t="t"/>
              <a:pathLst>
                <a:path extrusionOk="0" h="1035" w="1036">
                  <a:moveTo>
                    <a:pt x="1" y="0"/>
                  </a:moveTo>
                  <a:lnTo>
                    <a:pt x="1"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2482575" y="2325150"/>
              <a:ext cx="25875" cy="25875"/>
            </a:xfrm>
            <a:custGeom>
              <a:rect b="b" l="l" r="r" t="t"/>
              <a:pathLst>
                <a:path extrusionOk="0" h="1035" w="1035">
                  <a:moveTo>
                    <a:pt x="0" y="0"/>
                  </a:moveTo>
                  <a:lnTo>
                    <a:pt x="0"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2508425" y="2325150"/>
              <a:ext cx="26275" cy="25875"/>
            </a:xfrm>
            <a:custGeom>
              <a:rect b="b" l="l" r="r" t="t"/>
              <a:pathLst>
                <a:path extrusionOk="0" h="1035" w="1051">
                  <a:moveTo>
                    <a:pt x="1" y="0"/>
                  </a:moveTo>
                  <a:lnTo>
                    <a:pt x="1" y="1035"/>
                  </a:lnTo>
                  <a:lnTo>
                    <a:pt x="1051" y="1035"/>
                  </a:lnTo>
                  <a:lnTo>
                    <a:pt x="10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2534675" y="2325150"/>
              <a:ext cx="25900" cy="25875"/>
            </a:xfrm>
            <a:custGeom>
              <a:rect b="b" l="l" r="r" t="t"/>
              <a:pathLst>
                <a:path extrusionOk="0" h="1035" w="1036">
                  <a:moveTo>
                    <a:pt x="1" y="0"/>
                  </a:moveTo>
                  <a:lnTo>
                    <a:pt x="1"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a:off x="2560550" y="2325150"/>
              <a:ext cx="25875" cy="25875"/>
            </a:xfrm>
            <a:custGeom>
              <a:rect b="b" l="l" r="r" t="t"/>
              <a:pathLst>
                <a:path extrusionOk="0" h="1035" w="1035">
                  <a:moveTo>
                    <a:pt x="0" y="0"/>
                  </a:moveTo>
                  <a:lnTo>
                    <a:pt x="0" y="1035"/>
                  </a:lnTo>
                  <a:lnTo>
                    <a:pt x="1035" y="1035"/>
                  </a:lnTo>
                  <a:lnTo>
                    <a:pt x="10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a:off x="2586400" y="2325150"/>
              <a:ext cx="26300" cy="25875"/>
            </a:xfrm>
            <a:custGeom>
              <a:rect b="b" l="l" r="r" t="t"/>
              <a:pathLst>
                <a:path extrusionOk="0" h="1035" w="1052">
                  <a:moveTo>
                    <a:pt x="1" y="0"/>
                  </a:moveTo>
                  <a:lnTo>
                    <a:pt x="1" y="1035"/>
                  </a:lnTo>
                  <a:lnTo>
                    <a:pt x="1051" y="1035"/>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a:off x="2612675" y="2325150"/>
              <a:ext cx="25875" cy="25875"/>
            </a:xfrm>
            <a:custGeom>
              <a:rect b="b" l="l" r="r" t="t"/>
              <a:pathLst>
                <a:path extrusionOk="0" h="1035" w="1035">
                  <a:moveTo>
                    <a:pt x="0" y="0"/>
                  </a:moveTo>
                  <a:lnTo>
                    <a:pt x="0" y="1035"/>
                  </a:lnTo>
                  <a:lnTo>
                    <a:pt x="1035" y="1035"/>
                  </a:lnTo>
                  <a:lnTo>
                    <a:pt x="10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a:off x="2638525" y="2325150"/>
              <a:ext cx="25900" cy="25875"/>
            </a:xfrm>
            <a:custGeom>
              <a:rect b="b" l="l" r="r" t="t"/>
              <a:pathLst>
                <a:path extrusionOk="0" h="1035" w="1036">
                  <a:moveTo>
                    <a:pt x="1" y="0"/>
                  </a:moveTo>
                  <a:lnTo>
                    <a:pt x="1"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a:off x="2664400" y="2325150"/>
              <a:ext cx="25875" cy="25875"/>
            </a:xfrm>
            <a:custGeom>
              <a:rect b="b" l="l" r="r" t="t"/>
              <a:pathLst>
                <a:path extrusionOk="0" h="1035" w="1035">
                  <a:moveTo>
                    <a:pt x="0" y="0"/>
                  </a:moveTo>
                  <a:lnTo>
                    <a:pt x="0"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a:off x="2690250" y="2325150"/>
              <a:ext cx="26275" cy="25875"/>
            </a:xfrm>
            <a:custGeom>
              <a:rect b="b" l="l" r="r" t="t"/>
              <a:pathLst>
                <a:path extrusionOk="0" h="1035" w="1051">
                  <a:moveTo>
                    <a:pt x="1" y="0"/>
                  </a:moveTo>
                  <a:lnTo>
                    <a:pt x="1" y="1035"/>
                  </a:lnTo>
                  <a:lnTo>
                    <a:pt x="1051" y="1035"/>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a:off x="2716500" y="2325150"/>
              <a:ext cx="25900" cy="25875"/>
            </a:xfrm>
            <a:custGeom>
              <a:rect b="b" l="l" r="r" t="t"/>
              <a:pathLst>
                <a:path extrusionOk="0" h="1035" w="1036">
                  <a:moveTo>
                    <a:pt x="1" y="0"/>
                  </a:moveTo>
                  <a:lnTo>
                    <a:pt x="1"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a:off x="2742375" y="2325150"/>
              <a:ext cx="25875" cy="25875"/>
            </a:xfrm>
            <a:custGeom>
              <a:rect b="b" l="l" r="r" t="t"/>
              <a:pathLst>
                <a:path extrusionOk="0" h="1035" w="1035">
                  <a:moveTo>
                    <a:pt x="0" y="0"/>
                  </a:moveTo>
                  <a:lnTo>
                    <a:pt x="0"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2"/>
          <p:cNvGrpSpPr/>
          <p:nvPr/>
        </p:nvGrpSpPr>
        <p:grpSpPr>
          <a:xfrm>
            <a:off x="275207" y="916381"/>
            <a:ext cx="1049633" cy="523940"/>
            <a:chOff x="138482" y="584556"/>
            <a:chExt cx="1049633" cy="523940"/>
          </a:xfrm>
        </p:grpSpPr>
        <p:sp>
          <p:nvSpPr>
            <p:cNvPr id="447" name="Google Shape;447;p2"/>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2"/>
          <p:cNvGrpSpPr/>
          <p:nvPr/>
        </p:nvGrpSpPr>
        <p:grpSpPr>
          <a:xfrm flipH="1">
            <a:off x="7651282" y="179206"/>
            <a:ext cx="1049633" cy="523940"/>
            <a:chOff x="138482" y="584556"/>
            <a:chExt cx="1049633" cy="523940"/>
          </a:xfrm>
        </p:grpSpPr>
        <p:sp>
          <p:nvSpPr>
            <p:cNvPr id="463" name="Google Shape;463;p2"/>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2"/>
          <p:cNvGrpSpPr/>
          <p:nvPr/>
        </p:nvGrpSpPr>
        <p:grpSpPr>
          <a:xfrm>
            <a:off x="6031078" y="4237329"/>
            <a:ext cx="275098" cy="366258"/>
            <a:chOff x="2664400" y="2169200"/>
            <a:chExt cx="78000" cy="103850"/>
          </a:xfrm>
        </p:grpSpPr>
        <p:sp>
          <p:nvSpPr>
            <p:cNvPr id="479" name="Google Shape;479;p2"/>
            <p:cNvSpPr/>
            <p:nvPr/>
          </p:nvSpPr>
          <p:spPr>
            <a:xfrm>
              <a:off x="2690250" y="2169200"/>
              <a:ext cx="26275" cy="25875"/>
            </a:xfrm>
            <a:custGeom>
              <a:rect b="b" l="l" r="r" t="t"/>
              <a:pathLst>
                <a:path extrusionOk="0" h="1035" w="1051">
                  <a:moveTo>
                    <a:pt x="1" y="0"/>
                  </a:moveTo>
                  <a:lnTo>
                    <a:pt x="1" y="1035"/>
                  </a:lnTo>
                  <a:lnTo>
                    <a:pt x="1051" y="1035"/>
                  </a:lnTo>
                  <a:lnTo>
                    <a:pt x="1051" y="0"/>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
            <p:cNvSpPr/>
            <p:nvPr/>
          </p:nvSpPr>
          <p:spPr>
            <a:xfrm>
              <a:off x="2664400" y="2195050"/>
              <a:ext cx="25875" cy="26275"/>
            </a:xfrm>
            <a:custGeom>
              <a:rect b="b" l="l" r="r" t="t"/>
              <a:pathLst>
                <a:path extrusionOk="0" h="1051" w="1035">
                  <a:moveTo>
                    <a:pt x="0" y="1"/>
                  </a:moveTo>
                  <a:lnTo>
                    <a:pt x="0" y="1051"/>
                  </a:lnTo>
                  <a:lnTo>
                    <a:pt x="1035" y="1051"/>
                  </a:lnTo>
                  <a:lnTo>
                    <a:pt x="1035" y="1"/>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
            <p:cNvSpPr/>
            <p:nvPr/>
          </p:nvSpPr>
          <p:spPr>
            <a:xfrm>
              <a:off x="2690250" y="2195050"/>
              <a:ext cx="26275" cy="26275"/>
            </a:xfrm>
            <a:custGeom>
              <a:rect b="b" l="l" r="r" t="t"/>
              <a:pathLst>
                <a:path extrusionOk="0" h="1051" w="1051">
                  <a:moveTo>
                    <a:pt x="1" y="1"/>
                  </a:moveTo>
                  <a:lnTo>
                    <a:pt x="1" y="1051"/>
                  </a:lnTo>
                  <a:lnTo>
                    <a:pt x="1051" y="1051"/>
                  </a:lnTo>
                  <a:lnTo>
                    <a:pt x="10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
            <p:cNvSpPr/>
            <p:nvPr/>
          </p:nvSpPr>
          <p:spPr>
            <a:xfrm>
              <a:off x="2716500" y="2195050"/>
              <a:ext cx="25900" cy="26275"/>
            </a:xfrm>
            <a:custGeom>
              <a:rect b="b" l="l" r="r" t="t"/>
              <a:pathLst>
                <a:path extrusionOk="0" h="1051" w="1036">
                  <a:moveTo>
                    <a:pt x="1" y="1"/>
                  </a:moveTo>
                  <a:lnTo>
                    <a:pt x="1" y="1051"/>
                  </a:lnTo>
                  <a:lnTo>
                    <a:pt x="1035" y="1051"/>
                  </a:lnTo>
                  <a:lnTo>
                    <a:pt x="10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
            <p:cNvSpPr/>
            <p:nvPr/>
          </p:nvSpPr>
          <p:spPr>
            <a:xfrm>
              <a:off x="2690250" y="2221300"/>
              <a:ext cx="26275" cy="25900"/>
            </a:xfrm>
            <a:custGeom>
              <a:rect b="b" l="l" r="r" t="t"/>
              <a:pathLst>
                <a:path extrusionOk="0" h="1036" w="1051">
                  <a:moveTo>
                    <a:pt x="1" y="1"/>
                  </a:moveTo>
                  <a:lnTo>
                    <a:pt x="1" y="1035"/>
                  </a:lnTo>
                  <a:lnTo>
                    <a:pt x="1051" y="1035"/>
                  </a:lnTo>
                  <a:lnTo>
                    <a:pt x="10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
            <p:cNvSpPr/>
            <p:nvPr/>
          </p:nvSpPr>
          <p:spPr>
            <a:xfrm>
              <a:off x="2690250" y="2247175"/>
              <a:ext cx="26275" cy="25875"/>
            </a:xfrm>
            <a:custGeom>
              <a:rect b="b" l="l" r="r" t="t"/>
              <a:pathLst>
                <a:path extrusionOk="0" h="1035" w="1051">
                  <a:moveTo>
                    <a:pt x="1" y="0"/>
                  </a:moveTo>
                  <a:lnTo>
                    <a:pt x="1" y="1035"/>
                  </a:lnTo>
                  <a:lnTo>
                    <a:pt x="1051" y="1035"/>
                  </a:lnTo>
                  <a:lnTo>
                    <a:pt x="10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2"/>
          <p:cNvSpPr txBox="1"/>
          <p:nvPr>
            <p:ph type="ctrTitle"/>
          </p:nvPr>
        </p:nvSpPr>
        <p:spPr>
          <a:xfrm>
            <a:off x="1868250" y="1099850"/>
            <a:ext cx="5407500" cy="1756200"/>
          </a:xfrm>
          <a:prstGeom prst="rect">
            <a:avLst/>
          </a:prstGeom>
        </p:spPr>
        <p:txBody>
          <a:bodyPr anchorCtr="0" anchor="ctr"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86" name="Google Shape;486;p2"/>
          <p:cNvSpPr txBox="1"/>
          <p:nvPr>
            <p:ph idx="1" type="subTitle"/>
          </p:nvPr>
        </p:nvSpPr>
        <p:spPr>
          <a:xfrm>
            <a:off x="1868100" y="2632300"/>
            <a:ext cx="5407500" cy="5388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19" name="Shape 5019"/>
        <p:cNvGrpSpPr/>
        <p:nvPr/>
      </p:nvGrpSpPr>
      <p:grpSpPr>
        <a:xfrm>
          <a:off x="0" y="0"/>
          <a:ext cx="0" cy="0"/>
          <a:chOff x="0" y="0"/>
          <a:chExt cx="0" cy="0"/>
        </a:xfrm>
      </p:grpSpPr>
      <p:grpSp>
        <p:nvGrpSpPr>
          <p:cNvPr id="5020" name="Google Shape;5020;p11"/>
          <p:cNvGrpSpPr/>
          <p:nvPr/>
        </p:nvGrpSpPr>
        <p:grpSpPr>
          <a:xfrm>
            <a:off x="-367743" y="1734756"/>
            <a:ext cx="1049633" cy="523940"/>
            <a:chOff x="138482" y="584556"/>
            <a:chExt cx="1049633" cy="523940"/>
          </a:xfrm>
        </p:grpSpPr>
        <p:sp>
          <p:nvSpPr>
            <p:cNvPr id="5021" name="Google Shape;5021;p11"/>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1"/>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11"/>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11"/>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1"/>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11"/>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1"/>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1"/>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11"/>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1"/>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1"/>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1"/>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1"/>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1"/>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1"/>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11"/>
          <p:cNvGrpSpPr/>
          <p:nvPr/>
        </p:nvGrpSpPr>
        <p:grpSpPr>
          <a:xfrm flipH="1">
            <a:off x="7374357" y="118381"/>
            <a:ext cx="1049633" cy="523940"/>
            <a:chOff x="138482" y="584556"/>
            <a:chExt cx="1049633" cy="523940"/>
          </a:xfrm>
        </p:grpSpPr>
        <p:sp>
          <p:nvSpPr>
            <p:cNvPr id="5037" name="Google Shape;5037;p11"/>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1"/>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1"/>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1"/>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1"/>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11"/>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1"/>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1"/>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1"/>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1"/>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11"/>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1"/>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1"/>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1"/>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1"/>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11"/>
          <p:cNvGrpSpPr/>
          <p:nvPr/>
        </p:nvGrpSpPr>
        <p:grpSpPr>
          <a:xfrm>
            <a:off x="-151417" y="4511474"/>
            <a:ext cx="9446833" cy="1136997"/>
            <a:chOff x="7" y="4511474"/>
            <a:chExt cx="9446833" cy="1136997"/>
          </a:xfrm>
        </p:grpSpPr>
        <p:grpSp>
          <p:nvGrpSpPr>
            <p:cNvPr id="5053" name="Google Shape;5053;p11"/>
            <p:cNvGrpSpPr/>
            <p:nvPr/>
          </p:nvGrpSpPr>
          <p:grpSpPr>
            <a:xfrm>
              <a:off x="7" y="4511474"/>
              <a:ext cx="1049633" cy="1136997"/>
              <a:chOff x="2130300" y="2121375"/>
              <a:chExt cx="212000" cy="229650"/>
            </a:xfrm>
          </p:grpSpPr>
          <p:sp>
            <p:nvSpPr>
              <p:cNvPr id="5054" name="Google Shape;5054;p11"/>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1"/>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11"/>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11"/>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1"/>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1"/>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1"/>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1"/>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1"/>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1"/>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1"/>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1"/>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11"/>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1"/>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11"/>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11"/>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1"/>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11"/>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11"/>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1"/>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11"/>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11"/>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1"/>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1"/>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1"/>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1"/>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1"/>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11"/>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11"/>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1"/>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1"/>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1"/>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11"/>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11"/>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1"/>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1"/>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1"/>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1"/>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11"/>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11"/>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1"/>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1"/>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1"/>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11"/>
            <p:cNvGrpSpPr/>
            <p:nvPr/>
          </p:nvGrpSpPr>
          <p:grpSpPr>
            <a:xfrm>
              <a:off x="1049657" y="4511474"/>
              <a:ext cx="1049633" cy="1136997"/>
              <a:chOff x="2130300" y="2121375"/>
              <a:chExt cx="212000" cy="229650"/>
            </a:xfrm>
          </p:grpSpPr>
          <p:sp>
            <p:nvSpPr>
              <p:cNvPr id="5098" name="Google Shape;5098;p11"/>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1"/>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1"/>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1"/>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1"/>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1"/>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1"/>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11"/>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1"/>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1"/>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11"/>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1"/>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1"/>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11"/>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1"/>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1"/>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1"/>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1"/>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1"/>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1"/>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1"/>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1"/>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1"/>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1"/>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1"/>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1"/>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1"/>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1"/>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11"/>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1"/>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1"/>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1"/>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1"/>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1"/>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1"/>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1"/>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11"/>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11"/>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1"/>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1"/>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11"/>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1"/>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1"/>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11"/>
            <p:cNvGrpSpPr/>
            <p:nvPr/>
          </p:nvGrpSpPr>
          <p:grpSpPr>
            <a:xfrm>
              <a:off x="2099307" y="4511474"/>
              <a:ext cx="1049633" cy="1136997"/>
              <a:chOff x="2130300" y="2121375"/>
              <a:chExt cx="212000" cy="229650"/>
            </a:xfrm>
          </p:grpSpPr>
          <p:sp>
            <p:nvSpPr>
              <p:cNvPr id="5142" name="Google Shape;5142;p11"/>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1"/>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1"/>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1"/>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1"/>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1"/>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1"/>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1"/>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1"/>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1"/>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1"/>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1"/>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1"/>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1"/>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1"/>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1"/>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1"/>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1"/>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1"/>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1"/>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1"/>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1"/>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11"/>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1"/>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1"/>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1"/>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1"/>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1"/>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1"/>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1"/>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1"/>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1"/>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1"/>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11"/>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1"/>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1"/>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1"/>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1"/>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1"/>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1"/>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1"/>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1"/>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1"/>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11"/>
            <p:cNvGrpSpPr/>
            <p:nvPr/>
          </p:nvGrpSpPr>
          <p:grpSpPr>
            <a:xfrm>
              <a:off x="3148957" y="4511474"/>
              <a:ext cx="1049633" cy="1136997"/>
              <a:chOff x="2130300" y="2121375"/>
              <a:chExt cx="212000" cy="229650"/>
            </a:xfrm>
          </p:grpSpPr>
          <p:sp>
            <p:nvSpPr>
              <p:cNvPr id="5186" name="Google Shape;5186;p11"/>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1"/>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1"/>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1"/>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1"/>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1"/>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1"/>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11"/>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1"/>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1"/>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1"/>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1"/>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11"/>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1"/>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1"/>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1"/>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1"/>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1"/>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1"/>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1"/>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1"/>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1"/>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1"/>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1"/>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1"/>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1"/>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1"/>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1"/>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1"/>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1"/>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1"/>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1"/>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1"/>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1"/>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1"/>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1"/>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1"/>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1"/>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1"/>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1"/>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1"/>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1"/>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1"/>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11"/>
            <p:cNvGrpSpPr/>
            <p:nvPr/>
          </p:nvGrpSpPr>
          <p:grpSpPr>
            <a:xfrm>
              <a:off x="4198607" y="4511474"/>
              <a:ext cx="1049633" cy="1136997"/>
              <a:chOff x="2130300" y="2121375"/>
              <a:chExt cx="212000" cy="229650"/>
            </a:xfrm>
          </p:grpSpPr>
          <p:sp>
            <p:nvSpPr>
              <p:cNvPr id="5230" name="Google Shape;5230;p11"/>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11"/>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1"/>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1"/>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1"/>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1"/>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1"/>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1"/>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1"/>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1"/>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1"/>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1"/>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1"/>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1"/>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11"/>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11"/>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1"/>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1"/>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1"/>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11"/>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11"/>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11"/>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1"/>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1"/>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1"/>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1"/>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11"/>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1"/>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1"/>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11"/>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1"/>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11"/>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11"/>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11"/>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11"/>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1"/>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1"/>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1"/>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1"/>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1"/>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11"/>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1"/>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11"/>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11"/>
            <p:cNvGrpSpPr/>
            <p:nvPr/>
          </p:nvGrpSpPr>
          <p:grpSpPr>
            <a:xfrm>
              <a:off x="5248257" y="4511474"/>
              <a:ext cx="1049633" cy="1136997"/>
              <a:chOff x="2130300" y="2121375"/>
              <a:chExt cx="212000" cy="229650"/>
            </a:xfrm>
          </p:grpSpPr>
          <p:sp>
            <p:nvSpPr>
              <p:cNvPr id="5274" name="Google Shape;5274;p11"/>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1"/>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11"/>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11"/>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11"/>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11"/>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1"/>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11"/>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11"/>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11"/>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11"/>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11"/>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1"/>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1"/>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1"/>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1"/>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11"/>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1"/>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1"/>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1"/>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1"/>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1"/>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11"/>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11"/>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1"/>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1"/>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1"/>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1"/>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1"/>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11"/>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11"/>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1"/>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11"/>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11"/>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11"/>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1"/>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1"/>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11"/>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11"/>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1"/>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1"/>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1"/>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11"/>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11"/>
            <p:cNvGrpSpPr/>
            <p:nvPr/>
          </p:nvGrpSpPr>
          <p:grpSpPr>
            <a:xfrm>
              <a:off x="6297907" y="4511474"/>
              <a:ext cx="1049633" cy="1136997"/>
              <a:chOff x="2130300" y="2121375"/>
              <a:chExt cx="212000" cy="229650"/>
            </a:xfrm>
          </p:grpSpPr>
          <p:sp>
            <p:nvSpPr>
              <p:cNvPr id="5318" name="Google Shape;5318;p11"/>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1"/>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1"/>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1"/>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11"/>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11"/>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1"/>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1"/>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1"/>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11"/>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11"/>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11"/>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1"/>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1"/>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1"/>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1"/>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1"/>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1"/>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1"/>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1"/>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1"/>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1"/>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1"/>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1"/>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1"/>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1"/>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1"/>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1"/>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1"/>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1"/>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1"/>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1"/>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1"/>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1"/>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11"/>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1"/>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1"/>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1"/>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1"/>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1"/>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1"/>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1"/>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1"/>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11"/>
            <p:cNvGrpSpPr/>
            <p:nvPr/>
          </p:nvGrpSpPr>
          <p:grpSpPr>
            <a:xfrm>
              <a:off x="7347557" y="4511474"/>
              <a:ext cx="1049633" cy="1136997"/>
              <a:chOff x="2130300" y="2121375"/>
              <a:chExt cx="212000" cy="229650"/>
            </a:xfrm>
          </p:grpSpPr>
          <p:sp>
            <p:nvSpPr>
              <p:cNvPr id="5362" name="Google Shape;5362;p11"/>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1"/>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1"/>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1"/>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1"/>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1"/>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1"/>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1"/>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1"/>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1"/>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1"/>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1"/>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1"/>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1"/>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1"/>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1"/>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1"/>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1"/>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1"/>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1"/>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1"/>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1"/>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1"/>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1"/>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1"/>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1"/>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1"/>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1"/>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1"/>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1"/>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1"/>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1"/>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1"/>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1"/>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1"/>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1"/>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1"/>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1"/>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1"/>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1"/>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1"/>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1"/>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1"/>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11"/>
            <p:cNvGrpSpPr/>
            <p:nvPr/>
          </p:nvGrpSpPr>
          <p:grpSpPr>
            <a:xfrm>
              <a:off x="8397207" y="4511474"/>
              <a:ext cx="1049633" cy="1136997"/>
              <a:chOff x="2130300" y="2121375"/>
              <a:chExt cx="212000" cy="229650"/>
            </a:xfrm>
          </p:grpSpPr>
          <p:sp>
            <p:nvSpPr>
              <p:cNvPr id="5406" name="Google Shape;5406;p11"/>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1"/>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1"/>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1"/>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1"/>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1"/>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1"/>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1"/>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1"/>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1"/>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1"/>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1"/>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1"/>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1"/>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1"/>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1"/>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1"/>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1"/>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1"/>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1"/>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1"/>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1"/>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1"/>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1"/>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1"/>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1"/>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1"/>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1"/>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1"/>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1"/>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1"/>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1"/>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1"/>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1"/>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1"/>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1"/>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1"/>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1"/>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1"/>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1"/>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1"/>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1"/>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1"/>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9" name="Google Shape;5449;p11"/>
          <p:cNvGrpSpPr/>
          <p:nvPr/>
        </p:nvGrpSpPr>
        <p:grpSpPr>
          <a:xfrm>
            <a:off x="256301" y="147620"/>
            <a:ext cx="926943" cy="228568"/>
            <a:chOff x="256301" y="147620"/>
            <a:chExt cx="926943" cy="228568"/>
          </a:xfrm>
        </p:grpSpPr>
        <p:grpSp>
          <p:nvGrpSpPr>
            <p:cNvPr id="5450" name="Google Shape;5450;p11"/>
            <p:cNvGrpSpPr/>
            <p:nvPr/>
          </p:nvGrpSpPr>
          <p:grpSpPr>
            <a:xfrm>
              <a:off x="256301" y="147620"/>
              <a:ext cx="266546" cy="228568"/>
              <a:chOff x="256301" y="147620"/>
              <a:chExt cx="266546" cy="228568"/>
            </a:xfrm>
          </p:grpSpPr>
          <p:sp>
            <p:nvSpPr>
              <p:cNvPr id="5451" name="Google Shape;5451;p11"/>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1"/>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1"/>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1"/>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1"/>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1"/>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1"/>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1"/>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1"/>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1"/>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1"/>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1"/>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1"/>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1"/>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1"/>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1"/>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1"/>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1"/>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1"/>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1"/>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1"/>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1"/>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1"/>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1"/>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1"/>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1"/>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1"/>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8" name="Google Shape;5478;p11"/>
            <p:cNvGrpSpPr/>
            <p:nvPr/>
          </p:nvGrpSpPr>
          <p:grpSpPr>
            <a:xfrm>
              <a:off x="586498" y="147620"/>
              <a:ext cx="266546" cy="228568"/>
              <a:chOff x="586498" y="147620"/>
              <a:chExt cx="266546" cy="228568"/>
            </a:xfrm>
          </p:grpSpPr>
          <p:sp>
            <p:nvSpPr>
              <p:cNvPr id="5479" name="Google Shape;5479;p11"/>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1"/>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1"/>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1"/>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1"/>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1"/>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1"/>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1"/>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1"/>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1"/>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1"/>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11"/>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1"/>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11"/>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11"/>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11"/>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11"/>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11"/>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11"/>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11"/>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11"/>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1"/>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1"/>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11"/>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1"/>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11"/>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11"/>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11"/>
            <p:cNvGrpSpPr/>
            <p:nvPr/>
          </p:nvGrpSpPr>
          <p:grpSpPr>
            <a:xfrm>
              <a:off x="916698" y="147620"/>
              <a:ext cx="266546" cy="228568"/>
              <a:chOff x="586498" y="147620"/>
              <a:chExt cx="266546" cy="228568"/>
            </a:xfrm>
          </p:grpSpPr>
          <p:sp>
            <p:nvSpPr>
              <p:cNvPr id="5507" name="Google Shape;5507;p11"/>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11"/>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11"/>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11"/>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1"/>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11"/>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11"/>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1"/>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11"/>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11"/>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1"/>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11"/>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1"/>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11"/>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11"/>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11"/>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11"/>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1"/>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11"/>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1"/>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1"/>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11"/>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11"/>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1"/>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11"/>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1"/>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1"/>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34" name="Google Shape;5534;p11"/>
          <p:cNvSpPr txBox="1"/>
          <p:nvPr>
            <p:ph hasCustomPrompt="1" type="title"/>
          </p:nvPr>
        </p:nvSpPr>
        <p:spPr>
          <a:xfrm>
            <a:off x="1672138" y="1734750"/>
            <a:ext cx="6117000" cy="805200"/>
          </a:xfrm>
          <a:prstGeom prst="rect">
            <a:avLst/>
          </a:prstGeom>
        </p:spPr>
        <p:txBody>
          <a:bodyPr anchorCtr="0" anchor="ctr" bIns="0" lIns="0" spcFirstLastPara="1" rIns="0" wrap="square" tIns="0">
            <a:noAutofit/>
          </a:bodyPr>
          <a:lstStyle>
            <a:lvl1pPr lvl="0" algn="ctr">
              <a:spcBef>
                <a:spcPts val="0"/>
              </a:spcBef>
              <a:spcAft>
                <a:spcPts val="0"/>
              </a:spcAft>
              <a:buSzPts val="7200"/>
              <a:buNone/>
              <a:defRPr sz="36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5535" name="Google Shape;5535;p11"/>
          <p:cNvSpPr txBox="1"/>
          <p:nvPr>
            <p:ph idx="1" type="subTitle"/>
          </p:nvPr>
        </p:nvSpPr>
        <p:spPr>
          <a:xfrm>
            <a:off x="1672138" y="2540025"/>
            <a:ext cx="6117000" cy="359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grpSp>
        <p:nvGrpSpPr>
          <p:cNvPr id="5536" name="Google Shape;5536;p11"/>
          <p:cNvGrpSpPr/>
          <p:nvPr/>
        </p:nvGrpSpPr>
        <p:grpSpPr>
          <a:xfrm>
            <a:off x="3393210" y="3870986"/>
            <a:ext cx="1191387" cy="732516"/>
            <a:chOff x="2430450" y="2143325"/>
            <a:chExt cx="337800" cy="207700"/>
          </a:xfrm>
        </p:grpSpPr>
        <p:sp>
          <p:nvSpPr>
            <p:cNvPr id="5537" name="Google Shape;5537;p11"/>
            <p:cNvSpPr/>
            <p:nvPr/>
          </p:nvSpPr>
          <p:spPr>
            <a:xfrm>
              <a:off x="2482575" y="2143325"/>
              <a:ext cx="25875" cy="25900"/>
            </a:xfrm>
            <a:custGeom>
              <a:rect b="b" l="l" r="r" t="t"/>
              <a:pathLst>
                <a:path extrusionOk="0" h="1036" w="1035">
                  <a:moveTo>
                    <a:pt x="0" y="1"/>
                  </a:moveTo>
                  <a:lnTo>
                    <a:pt x="0" y="1035"/>
                  </a:lnTo>
                  <a:lnTo>
                    <a:pt x="1035" y="1035"/>
                  </a:lnTo>
                  <a:lnTo>
                    <a:pt x="1035" y="1"/>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1"/>
            <p:cNvSpPr/>
            <p:nvPr/>
          </p:nvSpPr>
          <p:spPr>
            <a:xfrm>
              <a:off x="2456700" y="2169200"/>
              <a:ext cx="25900" cy="25875"/>
            </a:xfrm>
            <a:custGeom>
              <a:rect b="b" l="l" r="r" t="t"/>
              <a:pathLst>
                <a:path extrusionOk="0" h="1035" w="1036">
                  <a:moveTo>
                    <a:pt x="1" y="0"/>
                  </a:moveTo>
                  <a:lnTo>
                    <a:pt x="1" y="1035"/>
                  </a:lnTo>
                  <a:lnTo>
                    <a:pt x="1035" y="1035"/>
                  </a:lnTo>
                  <a:lnTo>
                    <a:pt x="10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1"/>
            <p:cNvSpPr/>
            <p:nvPr/>
          </p:nvSpPr>
          <p:spPr>
            <a:xfrm>
              <a:off x="2482575" y="2169200"/>
              <a:ext cx="25875" cy="25875"/>
            </a:xfrm>
            <a:custGeom>
              <a:rect b="b" l="l" r="r" t="t"/>
              <a:pathLst>
                <a:path extrusionOk="0" h="1035" w="1035">
                  <a:moveTo>
                    <a:pt x="0" y="0"/>
                  </a:moveTo>
                  <a:lnTo>
                    <a:pt x="0" y="1035"/>
                  </a:lnTo>
                  <a:lnTo>
                    <a:pt x="1035" y="1035"/>
                  </a:lnTo>
                  <a:lnTo>
                    <a:pt x="10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11"/>
            <p:cNvSpPr/>
            <p:nvPr/>
          </p:nvSpPr>
          <p:spPr>
            <a:xfrm>
              <a:off x="2508425" y="2169200"/>
              <a:ext cx="26275" cy="25875"/>
            </a:xfrm>
            <a:custGeom>
              <a:rect b="b" l="l" r="r" t="t"/>
              <a:pathLst>
                <a:path extrusionOk="0" h="1035" w="1051">
                  <a:moveTo>
                    <a:pt x="1" y="0"/>
                  </a:moveTo>
                  <a:lnTo>
                    <a:pt x="1" y="1035"/>
                  </a:lnTo>
                  <a:lnTo>
                    <a:pt x="1051" y="1035"/>
                  </a:lnTo>
                  <a:lnTo>
                    <a:pt x="1051" y="0"/>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1"/>
            <p:cNvSpPr/>
            <p:nvPr/>
          </p:nvSpPr>
          <p:spPr>
            <a:xfrm>
              <a:off x="2690250" y="2169200"/>
              <a:ext cx="26275" cy="25875"/>
            </a:xfrm>
            <a:custGeom>
              <a:rect b="b" l="l" r="r" t="t"/>
              <a:pathLst>
                <a:path extrusionOk="0" h="1035" w="1051">
                  <a:moveTo>
                    <a:pt x="1" y="0"/>
                  </a:moveTo>
                  <a:lnTo>
                    <a:pt x="1" y="1035"/>
                  </a:lnTo>
                  <a:lnTo>
                    <a:pt x="1051" y="1035"/>
                  </a:lnTo>
                  <a:lnTo>
                    <a:pt x="1051" y="0"/>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1"/>
            <p:cNvSpPr/>
            <p:nvPr/>
          </p:nvSpPr>
          <p:spPr>
            <a:xfrm>
              <a:off x="2482575" y="2195050"/>
              <a:ext cx="25875" cy="26275"/>
            </a:xfrm>
            <a:custGeom>
              <a:rect b="b" l="l" r="r" t="t"/>
              <a:pathLst>
                <a:path extrusionOk="0" h="1051" w="1035">
                  <a:moveTo>
                    <a:pt x="0" y="1"/>
                  </a:moveTo>
                  <a:lnTo>
                    <a:pt x="0" y="1051"/>
                  </a:lnTo>
                  <a:lnTo>
                    <a:pt x="1035" y="1051"/>
                  </a:lnTo>
                  <a:lnTo>
                    <a:pt x="10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1"/>
            <p:cNvSpPr/>
            <p:nvPr/>
          </p:nvSpPr>
          <p:spPr>
            <a:xfrm>
              <a:off x="2664400" y="2195050"/>
              <a:ext cx="25875" cy="26275"/>
            </a:xfrm>
            <a:custGeom>
              <a:rect b="b" l="l" r="r" t="t"/>
              <a:pathLst>
                <a:path extrusionOk="0" h="1051" w="1035">
                  <a:moveTo>
                    <a:pt x="0" y="1"/>
                  </a:moveTo>
                  <a:lnTo>
                    <a:pt x="0" y="1051"/>
                  </a:lnTo>
                  <a:lnTo>
                    <a:pt x="1035" y="1051"/>
                  </a:lnTo>
                  <a:lnTo>
                    <a:pt x="1035" y="1"/>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1"/>
            <p:cNvSpPr/>
            <p:nvPr/>
          </p:nvSpPr>
          <p:spPr>
            <a:xfrm>
              <a:off x="2690250" y="2195050"/>
              <a:ext cx="26275" cy="26275"/>
            </a:xfrm>
            <a:custGeom>
              <a:rect b="b" l="l" r="r" t="t"/>
              <a:pathLst>
                <a:path extrusionOk="0" h="1051" w="1051">
                  <a:moveTo>
                    <a:pt x="1" y="1"/>
                  </a:moveTo>
                  <a:lnTo>
                    <a:pt x="1" y="1051"/>
                  </a:lnTo>
                  <a:lnTo>
                    <a:pt x="1051" y="1051"/>
                  </a:lnTo>
                  <a:lnTo>
                    <a:pt x="10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1"/>
            <p:cNvSpPr/>
            <p:nvPr/>
          </p:nvSpPr>
          <p:spPr>
            <a:xfrm>
              <a:off x="2716500" y="2195050"/>
              <a:ext cx="25900" cy="26275"/>
            </a:xfrm>
            <a:custGeom>
              <a:rect b="b" l="l" r="r" t="t"/>
              <a:pathLst>
                <a:path extrusionOk="0" h="1051" w="1036">
                  <a:moveTo>
                    <a:pt x="1" y="1"/>
                  </a:moveTo>
                  <a:lnTo>
                    <a:pt x="1" y="1051"/>
                  </a:lnTo>
                  <a:lnTo>
                    <a:pt x="1035" y="1051"/>
                  </a:lnTo>
                  <a:lnTo>
                    <a:pt x="10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1"/>
            <p:cNvSpPr/>
            <p:nvPr/>
          </p:nvSpPr>
          <p:spPr>
            <a:xfrm>
              <a:off x="2482575" y="2221300"/>
              <a:ext cx="25875" cy="25900"/>
            </a:xfrm>
            <a:custGeom>
              <a:rect b="b" l="l" r="r" t="t"/>
              <a:pathLst>
                <a:path extrusionOk="0" h="1036" w="1035">
                  <a:moveTo>
                    <a:pt x="0" y="1"/>
                  </a:moveTo>
                  <a:lnTo>
                    <a:pt x="0" y="1035"/>
                  </a:lnTo>
                  <a:lnTo>
                    <a:pt x="1035" y="1035"/>
                  </a:lnTo>
                  <a:lnTo>
                    <a:pt x="10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1"/>
            <p:cNvSpPr/>
            <p:nvPr/>
          </p:nvSpPr>
          <p:spPr>
            <a:xfrm>
              <a:off x="2586400" y="2221300"/>
              <a:ext cx="26300" cy="25900"/>
            </a:xfrm>
            <a:custGeom>
              <a:rect b="b" l="l" r="r" t="t"/>
              <a:pathLst>
                <a:path extrusionOk="0" h="1036" w="1052">
                  <a:moveTo>
                    <a:pt x="1" y="1"/>
                  </a:moveTo>
                  <a:lnTo>
                    <a:pt x="1" y="1035"/>
                  </a:lnTo>
                  <a:lnTo>
                    <a:pt x="1051" y="1035"/>
                  </a:lnTo>
                  <a:lnTo>
                    <a:pt x="1051" y="1"/>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1"/>
            <p:cNvSpPr/>
            <p:nvPr/>
          </p:nvSpPr>
          <p:spPr>
            <a:xfrm>
              <a:off x="2690250" y="2221300"/>
              <a:ext cx="26275" cy="25900"/>
            </a:xfrm>
            <a:custGeom>
              <a:rect b="b" l="l" r="r" t="t"/>
              <a:pathLst>
                <a:path extrusionOk="0" h="1036" w="1051">
                  <a:moveTo>
                    <a:pt x="1" y="1"/>
                  </a:moveTo>
                  <a:lnTo>
                    <a:pt x="1" y="1035"/>
                  </a:lnTo>
                  <a:lnTo>
                    <a:pt x="1051" y="1035"/>
                  </a:lnTo>
                  <a:lnTo>
                    <a:pt x="10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1"/>
            <p:cNvSpPr/>
            <p:nvPr/>
          </p:nvSpPr>
          <p:spPr>
            <a:xfrm>
              <a:off x="2456700" y="2247175"/>
              <a:ext cx="25900" cy="25875"/>
            </a:xfrm>
            <a:custGeom>
              <a:rect b="b" l="l" r="r" t="t"/>
              <a:pathLst>
                <a:path extrusionOk="0" h="1035" w="1036">
                  <a:moveTo>
                    <a:pt x="1" y="0"/>
                  </a:moveTo>
                  <a:lnTo>
                    <a:pt x="1"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1"/>
            <p:cNvSpPr/>
            <p:nvPr/>
          </p:nvSpPr>
          <p:spPr>
            <a:xfrm>
              <a:off x="2482575" y="2247175"/>
              <a:ext cx="25875" cy="25875"/>
            </a:xfrm>
            <a:custGeom>
              <a:rect b="b" l="l" r="r" t="t"/>
              <a:pathLst>
                <a:path extrusionOk="0" h="1035" w="1035">
                  <a:moveTo>
                    <a:pt x="0" y="0"/>
                  </a:moveTo>
                  <a:lnTo>
                    <a:pt x="0" y="1035"/>
                  </a:lnTo>
                  <a:lnTo>
                    <a:pt x="1035" y="1035"/>
                  </a:lnTo>
                  <a:lnTo>
                    <a:pt x="10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1"/>
            <p:cNvSpPr/>
            <p:nvPr/>
          </p:nvSpPr>
          <p:spPr>
            <a:xfrm>
              <a:off x="2560550" y="2247175"/>
              <a:ext cx="25875" cy="25875"/>
            </a:xfrm>
            <a:custGeom>
              <a:rect b="b" l="l" r="r" t="t"/>
              <a:pathLst>
                <a:path extrusionOk="0" h="1035" w="1035">
                  <a:moveTo>
                    <a:pt x="0" y="0"/>
                  </a:moveTo>
                  <a:lnTo>
                    <a:pt x="0" y="1035"/>
                  </a:lnTo>
                  <a:lnTo>
                    <a:pt x="1035" y="1035"/>
                  </a:lnTo>
                  <a:lnTo>
                    <a:pt x="10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1"/>
            <p:cNvSpPr/>
            <p:nvPr/>
          </p:nvSpPr>
          <p:spPr>
            <a:xfrm>
              <a:off x="2586400" y="2247175"/>
              <a:ext cx="26300" cy="25875"/>
            </a:xfrm>
            <a:custGeom>
              <a:rect b="b" l="l" r="r" t="t"/>
              <a:pathLst>
                <a:path extrusionOk="0" h="1035" w="1052">
                  <a:moveTo>
                    <a:pt x="1" y="0"/>
                  </a:moveTo>
                  <a:lnTo>
                    <a:pt x="1" y="1035"/>
                  </a:lnTo>
                  <a:lnTo>
                    <a:pt x="1051" y="1035"/>
                  </a:lnTo>
                  <a:lnTo>
                    <a:pt x="10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1"/>
            <p:cNvSpPr/>
            <p:nvPr/>
          </p:nvSpPr>
          <p:spPr>
            <a:xfrm>
              <a:off x="2612675" y="2247175"/>
              <a:ext cx="25875" cy="25875"/>
            </a:xfrm>
            <a:custGeom>
              <a:rect b="b" l="l" r="r" t="t"/>
              <a:pathLst>
                <a:path extrusionOk="0" h="1035" w="1035">
                  <a:moveTo>
                    <a:pt x="0" y="0"/>
                  </a:moveTo>
                  <a:lnTo>
                    <a:pt x="0" y="1035"/>
                  </a:lnTo>
                  <a:lnTo>
                    <a:pt x="1035" y="1035"/>
                  </a:lnTo>
                  <a:lnTo>
                    <a:pt x="10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1"/>
            <p:cNvSpPr/>
            <p:nvPr/>
          </p:nvSpPr>
          <p:spPr>
            <a:xfrm>
              <a:off x="2690250" y="2247175"/>
              <a:ext cx="26275" cy="25875"/>
            </a:xfrm>
            <a:custGeom>
              <a:rect b="b" l="l" r="r" t="t"/>
              <a:pathLst>
                <a:path extrusionOk="0" h="1035" w="1051">
                  <a:moveTo>
                    <a:pt x="1" y="0"/>
                  </a:moveTo>
                  <a:lnTo>
                    <a:pt x="1" y="1035"/>
                  </a:lnTo>
                  <a:lnTo>
                    <a:pt x="1051" y="1035"/>
                  </a:lnTo>
                  <a:lnTo>
                    <a:pt x="10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11"/>
            <p:cNvSpPr/>
            <p:nvPr/>
          </p:nvSpPr>
          <p:spPr>
            <a:xfrm>
              <a:off x="2482575" y="2273025"/>
              <a:ext cx="25875" cy="25900"/>
            </a:xfrm>
            <a:custGeom>
              <a:rect b="b" l="l" r="r" t="t"/>
              <a:pathLst>
                <a:path extrusionOk="0" h="1036" w="1035">
                  <a:moveTo>
                    <a:pt x="0" y="1"/>
                  </a:moveTo>
                  <a:lnTo>
                    <a:pt x="0" y="1035"/>
                  </a:lnTo>
                  <a:lnTo>
                    <a:pt x="1035" y="1035"/>
                  </a:lnTo>
                  <a:lnTo>
                    <a:pt x="10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1"/>
            <p:cNvSpPr/>
            <p:nvPr/>
          </p:nvSpPr>
          <p:spPr>
            <a:xfrm>
              <a:off x="2586400" y="2273025"/>
              <a:ext cx="26300" cy="25900"/>
            </a:xfrm>
            <a:custGeom>
              <a:rect b="b" l="l" r="r" t="t"/>
              <a:pathLst>
                <a:path extrusionOk="0" h="1036" w="1052">
                  <a:moveTo>
                    <a:pt x="1" y="1"/>
                  </a:moveTo>
                  <a:lnTo>
                    <a:pt x="1" y="1035"/>
                  </a:lnTo>
                  <a:lnTo>
                    <a:pt x="1051" y="1035"/>
                  </a:lnTo>
                  <a:lnTo>
                    <a:pt x="10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1"/>
            <p:cNvSpPr/>
            <p:nvPr/>
          </p:nvSpPr>
          <p:spPr>
            <a:xfrm>
              <a:off x="2664400" y="2273025"/>
              <a:ext cx="25875" cy="25900"/>
            </a:xfrm>
            <a:custGeom>
              <a:rect b="b" l="l" r="r" t="t"/>
              <a:pathLst>
                <a:path extrusionOk="0" h="1036" w="1035">
                  <a:moveTo>
                    <a:pt x="0" y="1"/>
                  </a:moveTo>
                  <a:lnTo>
                    <a:pt x="0" y="1035"/>
                  </a:lnTo>
                  <a:lnTo>
                    <a:pt x="1035" y="1035"/>
                  </a:lnTo>
                  <a:lnTo>
                    <a:pt x="10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1"/>
            <p:cNvSpPr/>
            <p:nvPr/>
          </p:nvSpPr>
          <p:spPr>
            <a:xfrm>
              <a:off x="2742375" y="2273025"/>
              <a:ext cx="25875" cy="25900"/>
            </a:xfrm>
            <a:custGeom>
              <a:rect b="b" l="l" r="r" t="t"/>
              <a:pathLst>
                <a:path extrusionOk="0" h="1036" w="1035">
                  <a:moveTo>
                    <a:pt x="0" y="1"/>
                  </a:moveTo>
                  <a:lnTo>
                    <a:pt x="0" y="1035"/>
                  </a:lnTo>
                  <a:lnTo>
                    <a:pt x="1035" y="1035"/>
                  </a:lnTo>
                  <a:lnTo>
                    <a:pt x="10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1"/>
            <p:cNvSpPr/>
            <p:nvPr/>
          </p:nvSpPr>
          <p:spPr>
            <a:xfrm>
              <a:off x="2508425" y="2298900"/>
              <a:ext cx="26275" cy="26275"/>
            </a:xfrm>
            <a:custGeom>
              <a:rect b="b" l="l" r="r" t="t"/>
              <a:pathLst>
                <a:path extrusionOk="0" h="1051" w="1051">
                  <a:moveTo>
                    <a:pt x="1" y="0"/>
                  </a:moveTo>
                  <a:lnTo>
                    <a:pt x="1" y="1050"/>
                  </a:lnTo>
                  <a:lnTo>
                    <a:pt x="1051" y="1050"/>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1"/>
            <p:cNvSpPr/>
            <p:nvPr/>
          </p:nvSpPr>
          <p:spPr>
            <a:xfrm>
              <a:off x="2586400" y="2298900"/>
              <a:ext cx="26300" cy="26275"/>
            </a:xfrm>
            <a:custGeom>
              <a:rect b="b" l="l" r="r" t="t"/>
              <a:pathLst>
                <a:path extrusionOk="0" h="1051" w="1052">
                  <a:moveTo>
                    <a:pt x="1" y="0"/>
                  </a:moveTo>
                  <a:lnTo>
                    <a:pt x="1" y="1050"/>
                  </a:lnTo>
                  <a:lnTo>
                    <a:pt x="1051" y="1050"/>
                  </a:lnTo>
                  <a:lnTo>
                    <a:pt x="10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1"/>
            <p:cNvSpPr/>
            <p:nvPr/>
          </p:nvSpPr>
          <p:spPr>
            <a:xfrm>
              <a:off x="2664400" y="2298900"/>
              <a:ext cx="25875" cy="26275"/>
            </a:xfrm>
            <a:custGeom>
              <a:rect b="b" l="l" r="r" t="t"/>
              <a:pathLst>
                <a:path extrusionOk="0" h="1051" w="1035">
                  <a:moveTo>
                    <a:pt x="0" y="0"/>
                  </a:moveTo>
                  <a:lnTo>
                    <a:pt x="0" y="1050"/>
                  </a:lnTo>
                  <a:lnTo>
                    <a:pt x="1035" y="1050"/>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1"/>
            <p:cNvSpPr/>
            <p:nvPr/>
          </p:nvSpPr>
          <p:spPr>
            <a:xfrm>
              <a:off x="2716500" y="2298900"/>
              <a:ext cx="25900" cy="26275"/>
            </a:xfrm>
            <a:custGeom>
              <a:rect b="b" l="l" r="r" t="t"/>
              <a:pathLst>
                <a:path extrusionOk="0" h="1051" w="1036">
                  <a:moveTo>
                    <a:pt x="1" y="0"/>
                  </a:moveTo>
                  <a:lnTo>
                    <a:pt x="1" y="1050"/>
                  </a:lnTo>
                  <a:lnTo>
                    <a:pt x="1035" y="1050"/>
                  </a:lnTo>
                  <a:lnTo>
                    <a:pt x="10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1"/>
            <p:cNvSpPr/>
            <p:nvPr/>
          </p:nvSpPr>
          <p:spPr>
            <a:xfrm>
              <a:off x="2430450" y="2325150"/>
              <a:ext cx="26275" cy="25875"/>
            </a:xfrm>
            <a:custGeom>
              <a:rect b="b" l="l" r="r" t="t"/>
              <a:pathLst>
                <a:path extrusionOk="0" h="1035" w="1051">
                  <a:moveTo>
                    <a:pt x="1" y="0"/>
                  </a:moveTo>
                  <a:lnTo>
                    <a:pt x="1" y="1035"/>
                  </a:lnTo>
                  <a:lnTo>
                    <a:pt x="1051" y="1035"/>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1"/>
            <p:cNvSpPr/>
            <p:nvPr/>
          </p:nvSpPr>
          <p:spPr>
            <a:xfrm>
              <a:off x="2456700" y="2325150"/>
              <a:ext cx="25900" cy="25875"/>
            </a:xfrm>
            <a:custGeom>
              <a:rect b="b" l="l" r="r" t="t"/>
              <a:pathLst>
                <a:path extrusionOk="0" h="1035" w="1036">
                  <a:moveTo>
                    <a:pt x="1" y="0"/>
                  </a:moveTo>
                  <a:lnTo>
                    <a:pt x="1"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1"/>
            <p:cNvSpPr/>
            <p:nvPr/>
          </p:nvSpPr>
          <p:spPr>
            <a:xfrm>
              <a:off x="2482575" y="2325150"/>
              <a:ext cx="25875" cy="25875"/>
            </a:xfrm>
            <a:custGeom>
              <a:rect b="b" l="l" r="r" t="t"/>
              <a:pathLst>
                <a:path extrusionOk="0" h="1035" w="1035">
                  <a:moveTo>
                    <a:pt x="0" y="0"/>
                  </a:moveTo>
                  <a:lnTo>
                    <a:pt x="0"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1"/>
            <p:cNvSpPr/>
            <p:nvPr/>
          </p:nvSpPr>
          <p:spPr>
            <a:xfrm>
              <a:off x="2508425" y="2325150"/>
              <a:ext cx="26275" cy="25875"/>
            </a:xfrm>
            <a:custGeom>
              <a:rect b="b" l="l" r="r" t="t"/>
              <a:pathLst>
                <a:path extrusionOk="0" h="1035" w="1051">
                  <a:moveTo>
                    <a:pt x="1" y="0"/>
                  </a:moveTo>
                  <a:lnTo>
                    <a:pt x="1" y="1035"/>
                  </a:lnTo>
                  <a:lnTo>
                    <a:pt x="1051" y="1035"/>
                  </a:lnTo>
                  <a:lnTo>
                    <a:pt x="10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1"/>
            <p:cNvSpPr/>
            <p:nvPr/>
          </p:nvSpPr>
          <p:spPr>
            <a:xfrm>
              <a:off x="2534675" y="2325150"/>
              <a:ext cx="25900" cy="25875"/>
            </a:xfrm>
            <a:custGeom>
              <a:rect b="b" l="l" r="r" t="t"/>
              <a:pathLst>
                <a:path extrusionOk="0" h="1035" w="1036">
                  <a:moveTo>
                    <a:pt x="1" y="0"/>
                  </a:moveTo>
                  <a:lnTo>
                    <a:pt x="1"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1"/>
            <p:cNvSpPr/>
            <p:nvPr/>
          </p:nvSpPr>
          <p:spPr>
            <a:xfrm>
              <a:off x="2560550" y="2325150"/>
              <a:ext cx="25875" cy="25875"/>
            </a:xfrm>
            <a:custGeom>
              <a:rect b="b" l="l" r="r" t="t"/>
              <a:pathLst>
                <a:path extrusionOk="0" h="1035" w="1035">
                  <a:moveTo>
                    <a:pt x="0" y="0"/>
                  </a:moveTo>
                  <a:lnTo>
                    <a:pt x="0" y="1035"/>
                  </a:lnTo>
                  <a:lnTo>
                    <a:pt x="1035" y="1035"/>
                  </a:lnTo>
                  <a:lnTo>
                    <a:pt x="10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1"/>
            <p:cNvSpPr/>
            <p:nvPr/>
          </p:nvSpPr>
          <p:spPr>
            <a:xfrm>
              <a:off x="2586400" y="2325150"/>
              <a:ext cx="26300" cy="25875"/>
            </a:xfrm>
            <a:custGeom>
              <a:rect b="b" l="l" r="r" t="t"/>
              <a:pathLst>
                <a:path extrusionOk="0" h="1035" w="1052">
                  <a:moveTo>
                    <a:pt x="1" y="0"/>
                  </a:moveTo>
                  <a:lnTo>
                    <a:pt x="1" y="1035"/>
                  </a:lnTo>
                  <a:lnTo>
                    <a:pt x="1051" y="1035"/>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1"/>
            <p:cNvSpPr/>
            <p:nvPr/>
          </p:nvSpPr>
          <p:spPr>
            <a:xfrm>
              <a:off x="2612675" y="2325150"/>
              <a:ext cx="25875" cy="25875"/>
            </a:xfrm>
            <a:custGeom>
              <a:rect b="b" l="l" r="r" t="t"/>
              <a:pathLst>
                <a:path extrusionOk="0" h="1035" w="1035">
                  <a:moveTo>
                    <a:pt x="0" y="0"/>
                  </a:moveTo>
                  <a:lnTo>
                    <a:pt x="0" y="1035"/>
                  </a:lnTo>
                  <a:lnTo>
                    <a:pt x="1035" y="1035"/>
                  </a:lnTo>
                  <a:lnTo>
                    <a:pt x="10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1"/>
            <p:cNvSpPr/>
            <p:nvPr/>
          </p:nvSpPr>
          <p:spPr>
            <a:xfrm>
              <a:off x="2638525" y="2325150"/>
              <a:ext cx="25900" cy="25875"/>
            </a:xfrm>
            <a:custGeom>
              <a:rect b="b" l="l" r="r" t="t"/>
              <a:pathLst>
                <a:path extrusionOk="0" h="1035" w="1036">
                  <a:moveTo>
                    <a:pt x="1" y="0"/>
                  </a:moveTo>
                  <a:lnTo>
                    <a:pt x="1"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1"/>
            <p:cNvSpPr/>
            <p:nvPr/>
          </p:nvSpPr>
          <p:spPr>
            <a:xfrm>
              <a:off x="2664400" y="2325150"/>
              <a:ext cx="25875" cy="25875"/>
            </a:xfrm>
            <a:custGeom>
              <a:rect b="b" l="l" r="r" t="t"/>
              <a:pathLst>
                <a:path extrusionOk="0" h="1035" w="1035">
                  <a:moveTo>
                    <a:pt x="0" y="0"/>
                  </a:moveTo>
                  <a:lnTo>
                    <a:pt x="0"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1"/>
            <p:cNvSpPr/>
            <p:nvPr/>
          </p:nvSpPr>
          <p:spPr>
            <a:xfrm>
              <a:off x="2690250" y="2325150"/>
              <a:ext cx="26275" cy="25875"/>
            </a:xfrm>
            <a:custGeom>
              <a:rect b="b" l="l" r="r" t="t"/>
              <a:pathLst>
                <a:path extrusionOk="0" h="1035" w="1051">
                  <a:moveTo>
                    <a:pt x="1" y="0"/>
                  </a:moveTo>
                  <a:lnTo>
                    <a:pt x="1" y="1035"/>
                  </a:lnTo>
                  <a:lnTo>
                    <a:pt x="1051" y="1035"/>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11"/>
            <p:cNvSpPr/>
            <p:nvPr/>
          </p:nvSpPr>
          <p:spPr>
            <a:xfrm>
              <a:off x="2716500" y="2325150"/>
              <a:ext cx="25900" cy="25875"/>
            </a:xfrm>
            <a:custGeom>
              <a:rect b="b" l="l" r="r" t="t"/>
              <a:pathLst>
                <a:path extrusionOk="0" h="1035" w="1036">
                  <a:moveTo>
                    <a:pt x="1" y="0"/>
                  </a:moveTo>
                  <a:lnTo>
                    <a:pt x="1"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11"/>
            <p:cNvSpPr/>
            <p:nvPr/>
          </p:nvSpPr>
          <p:spPr>
            <a:xfrm>
              <a:off x="2742375" y="2325150"/>
              <a:ext cx="25875" cy="25875"/>
            </a:xfrm>
            <a:custGeom>
              <a:rect b="b" l="l" r="r" t="t"/>
              <a:pathLst>
                <a:path extrusionOk="0" h="1035" w="1035">
                  <a:moveTo>
                    <a:pt x="0" y="0"/>
                  </a:moveTo>
                  <a:lnTo>
                    <a:pt x="0"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11"/>
          <p:cNvGrpSpPr/>
          <p:nvPr/>
        </p:nvGrpSpPr>
        <p:grpSpPr>
          <a:xfrm>
            <a:off x="6031078" y="4237329"/>
            <a:ext cx="275098" cy="366258"/>
            <a:chOff x="2664400" y="2169200"/>
            <a:chExt cx="78000" cy="103850"/>
          </a:xfrm>
        </p:grpSpPr>
        <p:sp>
          <p:nvSpPr>
            <p:cNvPr id="5577" name="Google Shape;5577;p11"/>
            <p:cNvSpPr/>
            <p:nvPr/>
          </p:nvSpPr>
          <p:spPr>
            <a:xfrm>
              <a:off x="2690250" y="2169200"/>
              <a:ext cx="26275" cy="25875"/>
            </a:xfrm>
            <a:custGeom>
              <a:rect b="b" l="l" r="r" t="t"/>
              <a:pathLst>
                <a:path extrusionOk="0" h="1035" w="1051">
                  <a:moveTo>
                    <a:pt x="1" y="0"/>
                  </a:moveTo>
                  <a:lnTo>
                    <a:pt x="1" y="1035"/>
                  </a:lnTo>
                  <a:lnTo>
                    <a:pt x="1051" y="1035"/>
                  </a:lnTo>
                  <a:lnTo>
                    <a:pt x="1051" y="0"/>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1"/>
            <p:cNvSpPr/>
            <p:nvPr/>
          </p:nvSpPr>
          <p:spPr>
            <a:xfrm>
              <a:off x="2664400" y="2195050"/>
              <a:ext cx="25875" cy="26275"/>
            </a:xfrm>
            <a:custGeom>
              <a:rect b="b" l="l" r="r" t="t"/>
              <a:pathLst>
                <a:path extrusionOk="0" h="1051" w="1035">
                  <a:moveTo>
                    <a:pt x="0" y="1"/>
                  </a:moveTo>
                  <a:lnTo>
                    <a:pt x="0" y="1051"/>
                  </a:lnTo>
                  <a:lnTo>
                    <a:pt x="1035" y="1051"/>
                  </a:lnTo>
                  <a:lnTo>
                    <a:pt x="1035" y="1"/>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11"/>
            <p:cNvSpPr/>
            <p:nvPr/>
          </p:nvSpPr>
          <p:spPr>
            <a:xfrm>
              <a:off x="2690250" y="2195050"/>
              <a:ext cx="26275" cy="26275"/>
            </a:xfrm>
            <a:custGeom>
              <a:rect b="b" l="l" r="r" t="t"/>
              <a:pathLst>
                <a:path extrusionOk="0" h="1051" w="1051">
                  <a:moveTo>
                    <a:pt x="1" y="1"/>
                  </a:moveTo>
                  <a:lnTo>
                    <a:pt x="1" y="1051"/>
                  </a:lnTo>
                  <a:lnTo>
                    <a:pt x="1051" y="1051"/>
                  </a:lnTo>
                  <a:lnTo>
                    <a:pt x="10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11"/>
            <p:cNvSpPr/>
            <p:nvPr/>
          </p:nvSpPr>
          <p:spPr>
            <a:xfrm>
              <a:off x="2716500" y="2195050"/>
              <a:ext cx="25900" cy="26275"/>
            </a:xfrm>
            <a:custGeom>
              <a:rect b="b" l="l" r="r" t="t"/>
              <a:pathLst>
                <a:path extrusionOk="0" h="1051" w="1036">
                  <a:moveTo>
                    <a:pt x="1" y="1"/>
                  </a:moveTo>
                  <a:lnTo>
                    <a:pt x="1" y="1051"/>
                  </a:lnTo>
                  <a:lnTo>
                    <a:pt x="1035" y="1051"/>
                  </a:lnTo>
                  <a:lnTo>
                    <a:pt x="10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1"/>
            <p:cNvSpPr/>
            <p:nvPr/>
          </p:nvSpPr>
          <p:spPr>
            <a:xfrm>
              <a:off x="2690250" y="2221300"/>
              <a:ext cx="26275" cy="25900"/>
            </a:xfrm>
            <a:custGeom>
              <a:rect b="b" l="l" r="r" t="t"/>
              <a:pathLst>
                <a:path extrusionOk="0" h="1036" w="1051">
                  <a:moveTo>
                    <a:pt x="1" y="1"/>
                  </a:moveTo>
                  <a:lnTo>
                    <a:pt x="1" y="1035"/>
                  </a:lnTo>
                  <a:lnTo>
                    <a:pt x="1051" y="1035"/>
                  </a:lnTo>
                  <a:lnTo>
                    <a:pt x="10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11"/>
            <p:cNvSpPr/>
            <p:nvPr/>
          </p:nvSpPr>
          <p:spPr>
            <a:xfrm>
              <a:off x="2690250" y="2247175"/>
              <a:ext cx="26275" cy="25875"/>
            </a:xfrm>
            <a:custGeom>
              <a:rect b="b" l="l" r="r" t="t"/>
              <a:pathLst>
                <a:path extrusionOk="0" h="1035" w="1051">
                  <a:moveTo>
                    <a:pt x="1" y="0"/>
                  </a:moveTo>
                  <a:lnTo>
                    <a:pt x="1" y="1035"/>
                  </a:lnTo>
                  <a:lnTo>
                    <a:pt x="1051" y="1035"/>
                  </a:lnTo>
                  <a:lnTo>
                    <a:pt x="10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583" name="Shape 558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spTree>
      <p:nvGrpSpPr>
        <p:cNvPr id="5584" name="Shape 5584"/>
        <p:cNvGrpSpPr/>
        <p:nvPr/>
      </p:nvGrpSpPr>
      <p:grpSpPr>
        <a:xfrm>
          <a:off x="0" y="0"/>
          <a:ext cx="0" cy="0"/>
          <a:chOff x="0" y="0"/>
          <a:chExt cx="0" cy="0"/>
        </a:xfrm>
      </p:grpSpPr>
      <p:grpSp>
        <p:nvGrpSpPr>
          <p:cNvPr id="5585" name="Google Shape;5585;p13"/>
          <p:cNvGrpSpPr/>
          <p:nvPr/>
        </p:nvGrpSpPr>
        <p:grpSpPr>
          <a:xfrm>
            <a:off x="-151417" y="4511474"/>
            <a:ext cx="9446833" cy="1136997"/>
            <a:chOff x="7" y="4511474"/>
            <a:chExt cx="9446833" cy="1136997"/>
          </a:xfrm>
        </p:grpSpPr>
        <p:grpSp>
          <p:nvGrpSpPr>
            <p:cNvPr id="5586" name="Google Shape;5586;p13"/>
            <p:cNvGrpSpPr/>
            <p:nvPr/>
          </p:nvGrpSpPr>
          <p:grpSpPr>
            <a:xfrm>
              <a:off x="7" y="4511474"/>
              <a:ext cx="1049633" cy="1136997"/>
              <a:chOff x="2130300" y="2121375"/>
              <a:chExt cx="212000" cy="229650"/>
            </a:xfrm>
          </p:grpSpPr>
          <p:sp>
            <p:nvSpPr>
              <p:cNvPr id="5587" name="Google Shape;5587;p1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1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1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1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1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1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1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1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1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1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1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1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1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1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1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1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0" name="Google Shape;5630;p13"/>
            <p:cNvGrpSpPr/>
            <p:nvPr/>
          </p:nvGrpSpPr>
          <p:grpSpPr>
            <a:xfrm>
              <a:off x="1049657" y="4511474"/>
              <a:ext cx="1049633" cy="1136997"/>
              <a:chOff x="2130300" y="2121375"/>
              <a:chExt cx="212000" cy="229650"/>
            </a:xfrm>
          </p:grpSpPr>
          <p:sp>
            <p:nvSpPr>
              <p:cNvPr id="5631" name="Google Shape;5631;p1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1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1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1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1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1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1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1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1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1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1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1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1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1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1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1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1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1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1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1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1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1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1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1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1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1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1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1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1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13"/>
            <p:cNvGrpSpPr/>
            <p:nvPr/>
          </p:nvGrpSpPr>
          <p:grpSpPr>
            <a:xfrm>
              <a:off x="2099307" y="4511474"/>
              <a:ext cx="1049633" cy="1136997"/>
              <a:chOff x="2130300" y="2121375"/>
              <a:chExt cx="212000" cy="229650"/>
            </a:xfrm>
          </p:grpSpPr>
          <p:sp>
            <p:nvSpPr>
              <p:cNvPr id="5675" name="Google Shape;5675;p1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1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1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1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1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1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1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1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1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13"/>
            <p:cNvGrpSpPr/>
            <p:nvPr/>
          </p:nvGrpSpPr>
          <p:grpSpPr>
            <a:xfrm>
              <a:off x="3148957" y="4511474"/>
              <a:ext cx="1049633" cy="1136997"/>
              <a:chOff x="2130300" y="2121375"/>
              <a:chExt cx="212000" cy="229650"/>
            </a:xfrm>
          </p:grpSpPr>
          <p:sp>
            <p:nvSpPr>
              <p:cNvPr id="5719" name="Google Shape;5719;p1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1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1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1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1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1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1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1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1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1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1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1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1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1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1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1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1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1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1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1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13"/>
            <p:cNvGrpSpPr/>
            <p:nvPr/>
          </p:nvGrpSpPr>
          <p:grpSpPr>
            <a:xfrm>
              <a:off x="4198607" y="4511474"/>
              <a:ext cx="1049633" cy="1136997"/>
              <a:chOff x="2130300" y="2121375"/>
              <a:chExt cx="212000" cy="229650"/>
            </a:xfrm>
          </p:grpSpPr>
          <p:sp>
            <p:nvSpPr>
              <p:cNvPr id="5763" name="Google Shape;5763;p1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1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1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1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1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1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1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1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1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1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1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1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1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1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1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1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1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13"/>
            <p:cNvGrpSpPr/>
            <p:nvPr/>
          </p:nvGrpSpPr>
          <p:grpSpPr>
            <a:xfrm>
              <a:off x="5248257" y="4511474"/>
              <a:ext cx="1049633" cy="1136997"/>
              <a:chOff x="2130300" y="2121375"/>
              <a:chExt cx="212000" cy="229650"/>
            </a:xfrm>
          </p:grpSpPr>
          <p:sp>
            <p:nvSpPr>
              <p:cNvPr id="5807" name="Google Shape;5807;p1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1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1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1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1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1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1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1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1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1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13"/>
            <p:cNvGrpSpPr/>
            <p:nvPr/>
          </p:nvGrpSpPr>
          <p:grpSpPr>
            <a:xfrm>
              <a:off x="6297907" y="4511474"/>
              <a:ext cx="1049633" cy="1136997"/>
              <a:chOff x="2130300" y="2121375"/>
              <a:chExt cx="212000" cy="229650"/>
            </a:xfrm>
          </p:grpSpPr>
          <p:sp>
            <p:nvSpPr>
              <p:cNvPr id="5851" name="Google Shape;5851;p1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1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1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1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1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1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1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1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1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1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1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1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1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1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1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1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1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1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1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1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1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1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1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1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1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1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1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1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1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1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1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1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1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1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1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1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1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13"/>
            <p:cNvGrpSpPr/>
            <p:nvPr/>
          </p:nvGrpSpPr>
          <p:grpSpPr>
            <a:xfrm>
              <a:off x="7347557" y="4511474"/>
              <a:ext cx="1049633" cy="1136997"/>
              <a:chOff x="2130300" y="2121375"/>
              <a:chExt cx="212000" cy="229650"/>
            </a:xfrm>
          </p:grpSpPr>
          <p:sp>
            <p:nvSpPr>
              <p:cNvPr id="5895" name="Google Shape;5895;p1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1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1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1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1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1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1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1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1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1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1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1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1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1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1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1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1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1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1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1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1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1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1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1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1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1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1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1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1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1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1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13"/>
            <p:cNvGrpSpPr/>
            <p:nvPr/>
          </p:nvGrpSpPr>
          <p:grpSpPr>
            <a:xfrm>
              <a:off x="8397207" y="4511474"/>
              <a:ext cx="1049633" cy="1136997"/>
              <a:chOff x="2130300" y="2121375"/>
              <a:chExt cx="212000" cy="229650"/>
            </a:xfrm>
          </p:grpSpPr>
          <p:sp>
            <p:nvSpPr>
              <p:cNvPr id="5939" name="Google Shape;5939;p1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1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1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1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1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1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1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1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1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1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1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1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1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1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1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1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1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1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1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1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1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1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1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1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1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1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1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1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1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1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1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1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1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1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1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1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1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2" name="Google Shape;5982;p13"/>
          <p:cNvGrpSpPr/>
          <p:nvPr/>
        </p:nvGrpSpPr>
        <p:grpSpPr>
          <a:xfrm>
            <a:off x="256301" y="147620"/>
            <a:ext cx="926943" cy="228568"/>
            <a:chOff x="256301" y="147620"/>
            <a:chExt cx="926943" cy="228568"/>
          </a:xfrm>
        </p:grpSpPr>
        <p:grpSp>
          <p:nvGrpSpPr>
            <p:cNvPr id="5983" name="Google Shape;5983;p13"/>
            <p:cNvGrpSpPr/>
            <p:nvPr/>
          </p:nvGrpSpPr>
          <p:grpSpPr>
            <a:xfrm>
              <a:off x="256301" y="147620"/>
              <a:ext cx="266546" cy="228568"/>
              <a:chOff x="256301" y="147620"/>
              <a:chExt cx="266546" cy="228568"/>
            </a:xfrm>
          </p:grpSpPr>
          <p:sp>
            <p:nvSpPr>
              <p:cNvPr id="5984" name="Google Shape;5984;p13"/>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3"/>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13"/>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13"/>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3"/>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13"/>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13"/>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3"/>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13"/>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13"/>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3"/>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3"/>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13"/>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3"/>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13"/>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13"/>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3"/>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13"/>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13"/>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13"/>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13"/>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13"/>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13"/>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13"/>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13"/>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13"/>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13"/>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13"/>
            <p:cNvGrpSpPr/>
            <p:nvPr/>
          </p:nvGrpSpPr>
          <p:grpSpPr>
            <a:xfrm>
              <a:off x="586498" y="147620"/>
              <a:ext cx="266546" cy="228568"/>
              <a:chOff x="586498" y="147620"/>
              <a:chExt cx="266546" cy="228568"/>
            </a:xfrm>
          </p:grpSpPr>
          <p:sp>
            <p:nvSpPr>
              <p:cNvPr id="6012" name="Google Shape;6012;p13"/>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13"/>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13"/>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13"/>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13"/>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13"/>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13"/>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13"/>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13"/>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13"/>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13"/>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13"/>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13"/>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13"/>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13"/>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13"/>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13"/>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13"/>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13"/>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13"/>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13"/>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13"/>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13"/>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3"/>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13"/>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13"/>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13"/>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13"/>
            <p:cNvGrpSpPr/>
            <p:nvPr/>
          </p:nvGrpSpPr>
          <p:grpSpPr>
            <a:xfrm>
              <a:off x="916698" y="147620"/>
              <a:ext cx="266546" cy="228568"/>
              <a:chOff x="586498" y="147620"/>
              <a:chExt cx="266546" cy="228568"/>
            </a:xfrm>
          </p:grpSpPr>
          <p:sp>
            <p:nvSpPr>
              <p:cNvPr id="6040" name="Google Shape;6040;p13"/>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13"/>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13"/>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13"/>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13"/>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13"/>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13"/>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13"/>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13"/>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13"/>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13"/>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13"/>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13"/>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13"/>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13"/>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13"/>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13"/>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13"/>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13"/>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13"/>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13"/>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13"/>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13"/>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13"/>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13"/>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13"/>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13"/>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67" name="Google Shape;6067;p13"/>
          <p:cNvGrpSpPr/>
          <p:nvPr/>
        </p:nvGrpSpPr>
        <p:grpSpPr>
          <a:xfrm>
            <a:off x="7096041" y="3840262"/>
            <a:ext cx="572218" cy="763255"/>
            <a:chOff x="4559025" y="512425"/>
            <a:chExt cx="175975" cy="234725"/>
          </a:xfrm>
        </p:grpSpPr>
        <p:sp>
          <p:nvSpPr>
            <p:cNvPr id="6068" name="Google Shape;6068;p13"/>
            <p:cNvSpPr/>
            <p:nvPr/>
          </p:nvSpPr>
          <p:spPr>
            <a:xfrm>
              <a:off x="4617400" y="512425"/>
              <a:ext cx="19625" cy="19600"/>
            </a:xfrm>
            <a:custGeom>
              <a:rect b="b" l="l" r="r" t="t"/>
              <a:pathLst>
                <a:path extrusionOk="0" h="784" w="785">
                  <a:moveTo>
                    <a:pt x="1" y="0"/>
                  </a:moveTo>
                  <a:lnTo>
                    <a:pt x="1" y="784"/>
                  </a:lnTo>
                  <a:lnTo>
                    <a:pt x="785" y="784"/>
                  </a:lnTo>
                  <a:lnTo>
                    <a:pt x="785"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13"/>
            <p:cNvSpPr/>
            <p:nvPr/>
          </p:nvSpPr>
          <p:spPr>
            <a:xfrm>
              <a:off x="4637000" y="532000"/>
              <a:ext cx="19625" cy="19625"/>
            </a:xfrm>
            <a:custGeom>
              <a:rect b="b" l="l" r="r" t="t"/>
              <a:pathLst>
                <a:path extrusionOk="0" h="785" w="785">
                  <a:moveTo>
                    <a:pt x="1" y="1"/>
                  </a:moveTo>
                  <a:lnTo>
                    <a:pt x="1" y="784"/>
                  </a:lnTo>
                  <a:lnTo>
                    <a:pt x="784" y="784"/>
                  </a:lnTo>
                  <a:lnTo>
                    <a:pt x="7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13"/>
            <p:cNvSpPr/>
            <p:nvPr/>
          </p:nvSpPr>
          <p:spPr>
            <a:xfrm>
              <a:off x="4617400" y="551600"/>
              <a:ext cx="19625" cy="19625"/>
            </a:xfrm>
            <a:custGeom>
              <a:rect b="b" l="l" r="r" t="t"/>
              <a:pathLst>
                <a:path extrusionOk="0" h="785" w="785">
                  <a:moveTo>
                    <a:pt x="1" y="0"/>
                  </a:moveTo>
                  <a:lnTo>
                    <a:pt x="1" y="784"/>
                  </a:lnTo>
                  <a:lnTo>
                    <a:pt x="785" y="784"/>
                  </a:lnTo>
                  <a:lnTo>
                    <a:pt x="785" y="0"/>
                  </a:lnTo>
                  <a:close/>
                </a:path>
              </a:pathLst>
            </a:custGeom>
            <a:solidFill>
              <a:srgbClr val="AE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13"/>
            <p:cNvSpPr/>
            <p:nvPr/>
          </p:nvSpPr>
          <p:spPr>
            <a:xfrm>
              <a:off x="4637000" y="551600"/>
              <a:ext cx="19625" cy="19625"/>
            </a:xfrm>
            <a:custGeom>
              <a:rect b="b" l="l" r="r" t="t"/>
              <a:pathLst>
                <a:path extrusionOk="0" h="785" w="785">
                  <a:moveTo>
                    <a:pt x="1" y="0"/>
                  </a:moveTo>
                  <a:lnTo>
                    <a:pt x="1" y="784"/>
                  </a:lnTo>
                  <a:lnTo>
                    <a:pt x="784" y="784"/>
                  </a:lnTo>
                  <a:lnTo>
                    <a:pt x="784" y="0"/>
                  </a:lnTo>
                  <a:close/>
                </a:path>
              </a:pathLst>
            </a:custGeom>
            <a:solidFill>
              <a:srgbClr val="9FC0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13"/>
            <p:cNvSpPr/>
            <p:nvPr/>
          </p:nvSpPr>
          <p:spPr>
            <a:xfrm>
              <a:off x="4656600" y="551600"/>
              <a:ext cx="19625" cy="19625"/>
            </a:xfrm>
            <a:custGeom>
              <a:rect b="b" l="l" r="r" t="t"/>
              <a:pathLst>
                <a:path extrusionOk="0" h="785" w="785">
                  <a:moveTo>
                    <a:pt x="0" y="0"/>
                  </a:moveTo>
                  <a:lnTo>
                    <a:pt x="0" y="784"/>
                  </a:lnTo>
                  <a:lnTo>
                    <a:pt x="784" y="784"/>
                  </a:lnTo>
                  <a:lnTo>
                    <a:pt x="784" y="0"/>
                  </a:lnTo>
                  <a:close/>
                </a:path>
              </a:pathLst>
            </a:custGeom>
            <a:solidFill>
              <a:srgbClr val="88B1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3"/>
            <p:cNvSpPr/>
            <p:nvPr/>
          </p:nvSpPr>
          <p:spPr>
            <a:xfrm>
              <a:off x="4617400" y="571200"/>
              <a:ext cx="19625" cy="19600"/>
            </a:xfrm>
            <a:custGeom>
              <a:rect b="b" l="l" r="r" t="t"/>
              <a:pathLst>
                <a:path extrusionOk="0" h="784" w="785">
                  <a:moveTo>
                    <a:pt x="1" y="0"/>
                  </a:moveTo>
                  <a:lnTo>
                    <a:pt x="1" y="784"/>
                  </a:lnTo>
                  <a:lnTo>
                    <a:pt x="785" y="784"/>
                  </a:lnTo>
                  <a:lnTo>
                    <a:pt x="785" y="0"/>
                  </a:lnTo>
                  <a:close/>
                </a:path>
              </a:pathLst>
            </a:custGeom>
            <a:solidFill>
              <a:srgbClr val="9FC0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13"/>
            <p:cNvSpPr/>
            <p:nvPr/>
          </p:nvSpPr>
          <p:spPr>
            <a:xfrm>
              <a:off x="4637000" y="571200"/>
              <a:ext cx="19625" cy="19600"/>
            </a:xfrm>
            <a:custGeom>
              <a:rect b="b" l="l" r="r" t="t"/>
              <a:pathLst>
                <a:path extrusionOk="0" h="784" w="785">
                  <a:moveTo>
                    <a:pt x="1" y="0"/>
                  </a:moveTo>
                  <a:lnTo>
                    <a:pt x="1" y="784"/>
                  </a:lnTo>
                  <a:lnTo>
                    <a:pt x="784" y="784"/>
                  </a:lnTo>
                  <a:lnTo>
                    <a:pt x="784" y="0"/>
                  </a:lnTo>
                  <a:close/>
                </a:path>
              </a:pathLst>
            </a:custGeom>
            <a:solidFill>
              <a:srgbClr val="88B1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13"/>
            <p:cNvSpPr/>
            <p:nvPr/>
          </p:nvSpPr>
          <p:spPr>
            <a:xfrm>
              <a:off x="4656600" y="571200"/>
              <a:ext cx="19625" cy="19600"/>
            </a:xfrm>
            <a:custGeom>
              <a:rect b="b" l="l" r="r" t="t"/>
              <a:pathLst>
                <a:path extrusionOk="0" h="784" w="785">
                  <a:moveTo>
                    <a:pt x="0" y="0"/>
                  </a:moveTo>
                  <a:lnTo>
                    <a:pt x="0" y="784"/>
                  </a:lnTo>
                  <a:lnTo>
                    <a:pt x="784" y="784"/>
                  </a:lnTo>
                  <a:lnTo>
                    <a:pt x="784" y="0"/>
                  </a:lnTo>
                  <a:close/>
                </a:path>
              </a:pathLst>
            </a:custGeom>
            <a:solidFill>
              <a:srgbClr val="88B1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13"/>
            <p:cNvSpPr/>
            <p:nvPr/>
          </p:nvSpPr>
          <p:spPr>
            <a:xfrm>
              <a:off x="4598200" y="590775"/>
              <a:ext cx="19225" cy="19625"/>
            </a:xfrm>
            <a:custGeom>
              <a:rect b="b" l="l" r="r" t="t"/>
              <a:pathLst>
                <a:path extrusionOk="0" h="785" w="769">
                  <a:moveTo>
                    <a:pt x="1" y="1"/>
                  </a:moveTo>
                  <a:lnTo>
                    <a:pt x="1" y="785"/>
                  </a:lnTo>
                  <a:lnTo>
                    <a:pt x="769" y="785"/>
                  </a:lnTo>
                  <a:lnTo>
                    <a:pt x="769" y="1"/>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13"/>
            <p:cNvSpPr/>
            <p:nvPr/>
          </p:nvSpPr>
          <p:spPr>
            <a:xfrm>
              <a:off x="4617400" y="590775"/>
              <a:ext cx="19625" cy="19625"/>
            </a:xfrm>
            <a:custGeom>
              <a:rect b="b" l="l" r="r" t="t"/>
              <a:pathLst>
                <a:path extrusionOk="0" h="785" w="785">
                  <a:moveTo>
                    <a:pt x="1" y="1"/>
                  </a:moveTo>
                  <a:lnTo>
                    <a:pt x="1" y="785"/>
                  </a:lnTo>
                  <a:lnTo>
                    <a:pt x="785" y="785"/>
                  </a:lnTo>
                  <a:lnTo>
                    <a:pt x="785" y="1"/>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13"/>
            <p:cNvSpPr/>
            <p:nvPr/>
          </p:nvSpPr>
          <p:spPr>
            <a:xfrm>
              <a:off x="4637000" y="590775"/>
              <a:ext cx="19625" cy="19625"/>
            </a:xfrm>
            <a:custGeom>
              <a:rect b="b" l="l" r="r" t="t"/>
              <a:pathLst>
                <a:path extrusionOk="0" h="785" w="785">
                  <a:moveTo>
                    <a:pt x="1" y="1"/>
                  </a:moveTo>
                  <a:lnTo>
                    <a:pt x="1" y="785"/>
                  </a:lnTo>
                  <a:lnTo>
                    <a:pt x="784" y="785"/>
                  </a:lnTo>
                  <a:lnTo>
                    <a:pt x="784"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13"/>
            <p:cNvSpPr/>
            <p:nvPr/>
          </p:nvSpPr>
          <p:spPr>
            <a:xfrm>
              <a:off x="4656600" y="590775"/>
              <a:ext cx="19625" cy="19625"/>
            </a:xfrm>
            <a:custGeom>
              <a:rect b="b" l="l" r="r" t="t"/>
              <a:pathLst>
                <a:path extrusionOk="0" h="785" w="785">
                  <a:moveTo>
                    <a:pt x="0" y="1"/>
                  </a:moveTo>
                  <a:lnTo>
                    <a:pt x="0" y="785"/>
                  </a:lnTo>
                  <a:lnTo>
                    <a:pt x="784" y="785"/>
                  </a:lnTo>
                  <a:lnTo>
                    <a:pt x="784"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3"/>
            <p:cNvSpPr/>
            <p:nvPr/>
          </p:nvSpPr>
          <p:spPr>
            <a:xfrm>
              <a:off x="4676200" y="590775"/>
              <a:ext cx="19600" cy="19625"/>
            </a:xfrm>
            <a:custGeom>
              <a:rect b="b" l="l" r="r" t="t"/>
              <a:pathLst>
                <a:path extrusionOk="0" h="785" w="784">
                  <a:moveTo>
                    <a:pt x="0" y="1"/>
                  </a:moveTo>
                  <a:lnTo>
                    <a:pt x="0" y="785"/>
                  </a:lnTo>
                  <a:lnTo>
                    <a:pt x="784" y="785"/>
                  </a:lnTo>
                  <a:lnTo>
                    <a:pt x="7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13"/>
            <p:cNvSpPr/>
            <p:nvPr/>
          </p:nvSpPr>
          <p:spPr>
            <a:xfrm>
              <a:off x="4578625" y="609975"/>
              <a:ext cx="19600" cy="19625"/>
            </a:xfrm>
            <a:custGeom>
              <a:rect b="b" l="l" r="r" t="t"/>
              <a:pathLst>
                <a:path extrusionOk="0" h="785" w="784">
                  <a:moveTo>
                    <a:pt x="0" y="1"/>
                  </a:moveTo>
                  <a:lnTo>
                    <a:pt x="0" y="785"/>
                  </a:lnTo>
                  <a:lnTo>
                    <a:pt x="784" y="785"/>
                  </a:lnTo>
                  <a:lnTo>
                    <a:pt x="784"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13"/>
            <p:cNvSpPr/>
            <p:nvPr/>
          </p:nvSpPr>
          <p:spPr>
            <a:xfrm>
              <a:off x="4598200" y="609975"/>
              <a:ext cx="19225" cy="19625"/>
            </a:xfrm>
            <a:custGeom>
              <a:rect b="b" l="l" r="r" t="t"/>
              <a:pathLst>
                <a:path extrusionOk="0" h="785" w="769">
                  <a:moveTo>
                    <a:pt x="1" y="1"/>
                  </a:moveTo>
                  <a:lnTo>
                    <a:pt x="1" y="785"/>
                  </a:lnTo>
                  <a:lnTo>
                    <a:pt x="769" y="785"/>
                  </a:lnTo>
                  <a:lnTo>
                    <a:pt x="769" y="1"/>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3"/>
            <p:cNvSpPr/>
            <p:nvPr/>
          </p:nvSpPr>
          <p:spPr>
            <a:xfrm>
              <a:off x="4617400" y="609975"/>
              <a:ext cx="19625" cy="19625"/>
            </a:xfrm>
            <a:custGeom>
              <a:rect b="b" l="l" r="r" t="t"/>
              <a:pathLst>
                <a:path extrusionOk="0" h="785" w="785">
                  <a:moveTo>
                    <a:pt x="1" y="1"/>
                  </a:moveTo>
                  <a:lnTo>
                    <a:pt x="1" y="785"/>
                  </a:lnTo>
                  <a:lnTo>
                    <a:pt x="785" y="785"/>
                  </a:lnTo>
                  <a:lnTo>
                    <a:pt x="7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13"/>
            <p:cNvSpPr/>
            <p:nvPr/>
          </p:nvSpPr>
          <p:spPr>
            <a:xfrm>
              <a:off x="4637000" y="609975"/>
              <a:ext cx="19625" cy="19625"/>
            </a:xfrm>
            <a:custGeom>
              <a:rect b="b" l="l" r="r" t="t"/>
              <a:pathLst>
                <a:path extrusionOk="0" h="785" w="785">
                  <a:moveTo>
                    <a:pt x="1" y="1"/>
                  </a:moveTo>
                  <a:lnTo>
                    <a:pt x="1" y="785"/>
                  </a:lnTo>
                  <a:lnTo>
                    <a:pt x="784" y="785"/>
                  </a:lnTo>
                  <a:lnTo>
                    <a:pt x="784" y="1"/>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13"/>
            <p:cNvSpPr/>
            <p:nvPr/>
          </p:nvSpPr>
          <p:spPr>
            <a:xfrm>
              <a:off x="4656600" y="609975"/>
              <a:ext cx="19625" cy="19625"/>
            </a:xfrm>
            <a:custGeom>
              <a:rect b="b" l="l" r="r" t="t"/>
              <a:pathLst>
                <a:path extrusionOk="0" h="785" w="785">
                  <a:moveTo>
                    <a:pt x="0" y="1"/>
                  </a:moveTo>
                  <a:lnTo>
                    <a:pt x="0" y="785"/>
                  </a:lnTo>
                  <a:lnTo>
                    <a:pt x="784" y="785"/>
                  </a:lnTo>
                  <a:lnTo>
                    <a:pt x="784"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13"/>
            <p:cNvSpPr/>
            <p:nvPr/>
          </p:nvSpPr>
          <p:spPr>
            <a:xfrm>
              <a:off x="4676200" y="609975"/>
              <a:ext cx="19600" cy="19625"/>
            </a:xfrm>
            <a:custGeom>
              <a:rect b="b" l="l" r="r" t="t"/>
              <a:pathLst>
                <a:path extrusionOk="0" h="785" w="784">
                  <a:moveTo>
                    <a:pt x="0" y="1"/>
                  </a:moveTo>
                  <a:lnTo>
                    <a:pt x="0" y="785"/>
                  </a:lnTo>
                  <a:lnTo>
                    <a:pt x="784" y="785"/>
                  </a:lnTo>
                  <a:lnTo>
                    <a:pt x="784"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13"/>
            <p:cNvSpPr/>
            <p:nvPr/>
          </p:nvSpPr>
          <p:spPr>
            <a:xfrm>
              <a:off x="4695775" y="609975"/>
              <a:ext cx="19625" cy="19625"/>
            </a:xfrm>
            <a:custGeom>
              <a:rect b="b" l="l" r="r" t="t"/>
              <a:pathLst>
                <a:path extrusionOk="0" h="785" w="785">
                  <a:moveTo>
                    <a:pt x="1" y="1"/>
                  </a:moveTo>
                  <a:lnTo>
                    <a:pt x="1" y="785"/>
                  </a:lnTo>
                  <a:lnTo>
                    <a:pt x="785" y="785"/>
                  </a:lnTo>
                  <a:lnTo>
                    <a:pt x="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13"/>
            <p:cNvSpPr/>
            <p:nvPr/>
          </p:nvSpPr>
          <p:spPr>
            <a:xfrm>
              <a:off x="4559025" y="629575"/>
              <a:ext cx="19625" cy="19625"/>
            </a:xfrm>
            <a:custGeom>
              <a:rect b="b" l="l" r="r" t="t"/>
              <a:pathLst>
                <a:path extrusionOk="0" h="785" w="785">
                  <a:moveTo>
                    <a:pt x="0" y="1"/>
                  </a:moveTo>
                  <a:lnTo>
                    <a:pt x="0" y="784"/>
                  </a:lnTo>
                  <a:lnTo>
                    <a:pt x="784" y="784"/>
                  </a:lnTo>
                  <a:lnTo>
                    <a:pt x="784"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13"/>
            <p:cNvSpPr/>
            <p:nvPr/>
          </p:nvSpPr>
          <p:spPr>
            <a:xfrm>
              <a:off x="4578625" y="629575"/>
              <a:ext cx="19600" cy="19625"/>
            </a:xfrm>
            <a:custGeom>
              <a:rect b="b" l="l" r="r" t="t"/>
              <a:pathLst>
                <a:path extrusionOk="0" h="785" w="784">
                  <a:moveTo>
                    <a:pt x="0" y="1"/>
                  </a:moveTo>
                  <a:lnTo>
                    <a:pt x="0" y="784"/>
                  </a:lnTo>
                  <a:lnTo>
                    <a:pt x="784" y="784"/>
                  </a:lnTo>
                  <a:lnTo>
                    <a:pt x="784" y="1"/>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13"/>
            <p:cNvSpPr/>
            <p:nvPr/>
          </p:nvSpPr>
          <p:spPr>
            <a:xfrm>
              <a:off x="4598200" y="629575"/>
              <a:ext cx="19225" cy="19625"/>
            </a:xfrm>
            <a:custGeom>
              <a:rect b="b" l="l" r="r" t="t"/>
              <a:pathLst>
                <a:path extrusionOk="0" h="785" w="769">
                  <a:moveTo>
                    <a:pt x="1" y="1"/>
                  </a:moveTo>
                  <a:lnTo>
                    <a:pt x="1" y="784"/>
                  </a:lnTo>
                  <a:lnTo>
                    <a:pt x="769" y="784"/>
                  </a:lnTo>
                  <a:lnTo>
                    <a:pt x="7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3"/>
            <p:cNvSpPr/>
            <p:nvPr/>
          </p:nvSpPr>
          <p:spPr>
            <a:xfrm>
              <a:off x="4617400" y="629575"/>
              <a:ext cx="19625" cy="19625"/>
            </a:xfrm>
            <a:custGeom>
              <a:rect b="b" l="l" r="r" t="t"/>
              <a:pathLst>
                <a:path extrusionOk="0" h="785" w="785">
                  <a:moveTo>
                    <a:pt x="1" y="1"/>
                  </a:moveTo>
                  <a:lnTo>
                    <a:pt x="1" y="784"/>
                  </a:lnTo>
                  <a:lnTo>
                    <a:pt x="785" y="784"/>
                  </a:lnTo>
                  <a:lnTo>
                    <a:pt x="785" y="1"/>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13"/>
            <p:cNvSpPr/>
            <p:nvPr/>
          </p:nvSpPr>
          <p:spPr>
            <a:xfrm>
              <a:off x="4637000" y="629575"/>
              <a:ext cx="19625" cy="19625"/>
            </a:xfrm>
            <a:custGeom>
              <a:rect b="b" l="l" r="r" t="t"/>
              <a:pathLst>
                <a:path extrusionOk="0" h="785" w="785">
                  <a:moveTo>
                    <a:pt x="1" y="1"/>
                  </a:moveTo>
                  <a:lnTo>
                    <a:pt x="1" y="784"/>
                  </a:lnTo>
                  <a:lnTo>
                    <a:pt x="784" y="784"/>
                  </a:lnTo>
                  <a:lnTo>
                    <a:pt x="784" y="1"/>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13"/>
            <p:cNvSpPr/>
            <p:nvPr/>
          </p:nvSpPr>
          <p:spPr>
            <a:xfrm>
              <a:off x="4656600" y="629575"/>
              <a:ext cx="19625" cy="19625"/>
            </a:xfrm>
            <a:custGeom>
              <a:rect b="b" l="l" r="r" t="t"/>
              <a:pathLst>
                <a:path extrusionOk="0" h="785" w="785">
                  <a:moveTo>
                    <a:pt x="0" y="1"/>
                  </a:moveTo>
                  <a:lnTo>
                    <a:pt x="0" y="784"/>
                  </a:lnTo>
                  <a:lnTo>
                    <a:pt x="784" y="784"/>
                  </a:lnTo>
                  <a:lnTo>
                    <a:pt x="784" y="1"/>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3"/>
            <p:cNvSpPr/>
            <p:nvPr/>
          </p:nvSpPr>
          <p:spPr>
            <a:xfrm>
              <a:off x="4676200" y="629575"/>
              <a:ext cx="19600" cy="19625"/>
            </a:xfrm>
            <a:custGeom>
              <a:rect b="b" l="l" r="r" t="t"/>
              <a:pathLst>
                <a:path extrusionOk="0" h="785" w="784">
                  <a:moveTo>
                    <a:pt x="0" y="1"/>
                  </a:moveTo>
                  <a:lnTo>
                    <a:pt x="0" y="784"/>
                  </a:lnTo>
                  <a:lnTo>
                    <a:pt x="784" y="784"/>
                  </a:lnTo>
                  <a:lnTo>
                    <a:pt x="784"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3"/>
            <p:cNvSpPr/>
            <p:nvPr/>
          </p:nvSpPr>
          <p:spPr>
            <a:xfrm>
              <a:off x="4695775" y="629575"/>
              <a:ext cx="19625" cy="19625"/>
            </a:xfrm>
            <a:custGeom>
              <a:rect b="b" l="l" r="r" t="t"/>
              <a:pathLst>
                <a:path extrusionOk="0" h="785" w="785">
                  <a:moveTo>
                    <a:pt x="1" y="1"/>
                  </a:moveTo>
                  <a:lnTo>
                    <a:pt x="1" y="784"/>
                  </a:lnTo>
                  <a:lnTo>
                    <a:pt x="785" y="784"/>
                  </a:lnTo>
                  <a:lnTo>
                    <a:pt x="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3"/>
            <p:cNvSpPr/>
            <p:nvPr/>
          </p:nvSpPr>
          <p:spPr>
            <a:xfrm>
              <a:off x="4715375" y="629575"/>
              <a:ext cx="19625" cy="19625"/>
            </a:xfrm>
            <a:custGeom>
              <a:rect b="b" l="l" r="r" t="t"/>
              <a:pathLst>
                <a:path extrusionOk="0" h="785" w="785">
                  <a:moveTo>
                    <a:pt x="1" y="1"/>
                  </a:moveTo>
                  <a:lnTo>
                    <a:pt x="1" y="784"/>
                  </a:lnTo>
                  <a:lnTo>
                    <a:pt x="784" y="784"/>
                  </a:lnTo>
                  <a:lnTo>
                    <a:pt x="7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13"/>
            <p:cNvSpPr/>
            <p:nvPr/>
          </p:nvSpPr>
          <p:spPr>
            <a:xfrm>
              <a:off x="4559025" y="649175"/>
              <a:ext cx="19625" cy="19625"/>
            </a:xfrm>
            <a:custGeom>
              <a:rect b="b" l="l" r="r" t="t"/>
              <a:pathLst>
                <a:path extrusionOk="0" h="785" w="785">
                  <a:moveTo>
                    <a:pt x="0" y="0"/>
                  </a:moveTo>
                  <a:lnTo>
                    <a:pt x="0" y="784"/>
                  </a:lnTo>
                  <a:lnTo>
                    <a:pt x="784" y="784"/>
                  </a:lnTo>
                  <a:lnTo>
                    <a:pt x="784"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13"/>
            <p:cNvSpPr/>
            <p:nvPr/>
          </p:nvSpPr>
          <p:spPr>
            <a:xfrm>
              <a:off x="4578625" y="649175"/>
              <a:ext cx="19600" cy="19625"/>
            </a:xfrm>
            <a:custGeom>
              <a:rect b="b" l="l" r="r" t="t"/>
              <a:pathLst>
                <a:path extrusionOk="0" h="785" w="784">
                  <a:moveTo>
                    <a:pt x="0" y="0"/>
                  </a:moveTo>
                  <a:lnTo>
                    <a:pt x="0" y="784"/>
                  </a:lnTo>
                  <a:lnTo>
                    <a:pt x="784" y="784"/>
                  </a:lnTo>
                  <a:lnTo>
                    <a:pt x="784" y="0"/>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3"/>
            <p:cNvSpPr/>
            <p:nvPr/>
          </p:nvSpPr>
          <p:spPr>
            <a:xfrm>
              <a:off x="4598200" y="649175"/>
              <a:ext cx="19225" cy="19625"/>
            </a:xfrm>
            <a:custGeom>
              <a:rect b="b" l="l" r="r" t="t"/>
              <a:pathLst>
                <a:path extrusionOk="0" h="785" w="769">
                  <a:moveTo>
                    <a:pt x="1" y="0"/>
                  </a:moveTo>
                  <a:lnTo>
                    <a:pt x="1" y="784"/>
                  </a:lnTo>
                  <a:lnTo>
                    <a:pt x="769" y="784"/>
                  </a:lnTo>
                  <a:lnTo>
                    <a:pt x="769" y="0"/>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3"/>
            <p:cNvSpPr/>
            <p:nvPr/>
          </p:nvSpPr>
          <p:spPr>
            <a:xfrm>
              <a:off x="4617400" y="649175"/>
              <a:ext cx="19625" cy="19625"/>
            </a:xfrm>
            <a:custGeom>
              <a:rect b="b" l="l" r="r" t="t"/>
              <a:pathLst>
                <a:path extrusionOk="0" h="785" w="785">
                  <a:moveTo>
                    <a:pt x="1" y="0"/>
                  </a:moveTo>
                  <a:lnTo>
                    <a:pt x="1" y="784"/>
                  </a:lnTo>
                  <a:lnTo>
                    <a:pt x="785" y="784"/>
                  </a:lnTo>
                  <a:lnTo>
                    <a:pt x="785" y="0"/>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3"/>
            <p:cNvSpPr/>
            <p:nvPr/>
          </p:nvSpPr>
          <p:spPr>
            <a:xfrm>
              <a:off x="4637000" y="649175"/>
              <a:ext cx="19625" cy="19625"/>
            </a:xfrm>
            <a:custGeom>
              <a:rect b="b" l="l" r="r" t="t"/>
              <a:pathLst>
                <a:path extrusionOk="0" h="785" w="785">
                  <a:moveTo>
                    <a:pt x="1" y="0"/>
                  </a:moveTo>
                  <a:lnTo>
                    <a:pt x="1" y="784"/>
                  </a:lnTo>
                  <a:lnTo>
                    <a:pt x="784" y="784"/>
                  </a:lnTo>
                  <a:lnTo>
                    <a:pt x="784" y="0"/>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3"/>
            <p:cNvSpPr/>
            <p:nvPr/>
          </p:nvSpPr>
          <p:spPr>
            <a:xfrm>
              <a:off x="4656600" y="649175"/>
              <a:ext cx="19625" cy="19625"/>
            </a:xfrm>
            <a:custGeom>
              <a:rect b="b" l="l" r="r" t="t"/>
              <a:pathLst>
                <a:path extrusionOk="0" h="785" w="785">
                  <a:moveTo>
                    <a:pt x="0" y="0"/>
                  </a:moveTo>
                  <a:lnTo>
                    <a:pt x="0" y="784"/>
                  </a:lnTo>
                  <a:lnTo>
                    <a:pt x="784" y="784"/>
                  </a:lnTo>
                  <a:lnTo>
                    <a:pt x="784" y="0"/>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13"/>
            <p:cNvSpPr/>
            <p:nvPr/>
          </p:nvSpPr>
          <p:spPr>
            <a:xfrm>
              <a:off x="4676200" y="649175"/>
              <a:ext cx="19600" cy="19625"/>
            </a:xfrm>
            <a:custGeom>
              <a:rect b="b" l="l" r="r" t="t"/>
              <a:pathLst>
                <a:path extrusionOk="0" h="785" w="784">
                  <a:moveTo>
                    <a:pt x="0" y="0"/>
                  </a:moveTo>
                  <a:lnTo>
                    <a:pt x="0" y="784"/>
                  </a:lnTo>
                  <a:lnTo>
                    <a:pt x="784" y="784"/>
                  </a:lnTo>
                  <a:lnTo>
                    <a:pt x="784"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13"/>
            <p:cNvSpPr/>
            <p:nvPr/>
          </p:nvSpPr>
          <p:spPr>
            <a:xfrm>
              <a:off x="4695775" y="649175"/>
              <a:ext cx="19625" cy="19625"/>
            </a:xfrm>
            <a:custGeom>
              <a:rect b="b" l="l" r="r" t="t"/>
              <a:pathLst>
                <a:path extrusionOk="0" h="785" w="785">
                  <a:moveTo>
                    <a:pt x="1" y="0"/>
                  </a:moveTo>
                  <a:lnTo>
                    <a:pt x="1" y="784"/>
                  </a:lnTo>
                  <a:lnTo>
                    <a:pt x="785" y="784"/>
                  </a:lnTo>
                  <a:lnTo>
                    <a:pt x="785"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3"/>
            <p:cNvSpPr/>
            <p:nvPr/>
          </p:nvSpPr>
          <p:spPr>
            <a:xfrm>
              <a:off x="4715375" y="649175"/>
              <a:ext cx="19625" cy="19625"/>
            </a:xfrm>
            <a:custGeom>
              <a:rect b="b" l="l" r="r" t="t"/>
              <a:pathLst>
                <a:path extrusionOk="0" h="785" w="785">
                  <a:moveTo>
                    <a:pt x="1" y="0"/>
                  </a:moveTo>
                  <a:lnTo>
                    <a:pt x="1" y="784"/>
                  </a:lnTo>
                  <a:lnTo>
                    <a:pt x="784" y="784"/>
                  </a:lnTo>
                  <a:lnTo>
                    <a:pt x="7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3"/>
            <p:cNvSpPr/>
            <p:nvPr/>
          </p:nvSpPr>
          <p:spPr>
            <a:xfrm>
              <a:off x="4559025" y="668775"/>
              <a:ext cx="19625" cy="19600"/>
            </a:xfrm>
            <a:custGeom>
              <a:rect b="b" l="l" r="r" t="t"/>
              <a:pathLst>
                <a:path extrusionOk="0" h="784" w="785">
                  <a:moveTo>
                    <a:pt x="0" y="0"/>
                  </a:moveTo>
                  <a:lnTo>
                    <a:pt x="0" y="784"/>
                  </a:lnTo>
                  <a:lnTo>
                    <a:pt x="784" y="784"/>
                  </a:lnTo>
                  <a:lnTo>
                    <a:pt x="7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3"/>
            <p:cNvSpPr/>
            <p:nvPr/>
          </p:nvSpPr>
          <p:spPr>
            <a:xfrm>
              <a:off x="4578625" y="668775"/>
              <a:ext cx="19600" cy="19600"/>
            </a:xfrm>
            <a:custGeom>
              <a:rect b="b" l="l" r="r" t="t"/>
              <a:pathLst>
                <a:path extrusionOk="0" h="784" w="784">
                  <a:moveTo>
                    <a:pt x="0" y="0"/>
                  </a:moveTo>
                  <a:lnTo>
                    <a:pt x="0" y="784"/>
                  </a:lnTo>
                  <a:lnTo>
                    <a:pt x="784" y="784"/>
                  </a:lnTo>
                  <a:lnTo>
                    <a:pt x="784"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3"/>
            <p:cNvSpPr/>
            <p:nvPr/>
          </p:nvSpPr>
          <p:spPr>
            <a:xfrm>
              <a:off x="4598200" y="668775"/>
              <a:ext cx="19225" cy="19600"/>
            </a:xfrm>
            <a:custGeom>
              <a:rect b="b" l="l" r="r" t="t"/>
              <a:pathLst>
                <a:path extrusionOk="0" h="784" w="769">
                  <a:moveTo>
                    <a:pt x="1" y="0"/>
                  </a:moveTo>
                  <a:lnTo>
                    <a:pt x="1" y="784"/>
                  </a:lnTo>
                  <a:lnTo>
                    <a:pt x="769" y="784"/>
                  </a:lnTo>
                  <a:lnTo>
                    <a:pt x="7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13"/>
            <p:cNvSpPr/>
            <p:nvPr/>
          </p:nvSpPr>
          <p:spPr>
            <a:xfrm>
              <a:off x="4617400" y="668775"/>
              <a:ext cx="19625" cy="19600"/>
            </a:xfrm>
            <a:custGeom>
              <a:rect b="b" l="l" r="r" t="t"/>
              <a:pathLst>
                <a:path extrusionOk="0" h="784" w="785">
                  <a:moveTo>
                    <a:pt x="1" y="0"/>
                  </a:moveTo>
                  <a:lnTo>
                    <a:pt x="1" y="784"/>
                  </a:lnTo>
                  <a:lnTo>
                    <a:pt x="785" y="784"/>
                  </a:lnTo>
                  <a:lnTo>
                    <a:pt x="785" y="0"/>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13"/>
            <p:cNvSpPr/>
            <p:nvPr/>
          </p:nvSpPr>
          <p:spPr>
            <a:xfrm>
              <a:off x="4637000" y="668775"/>
              <a:ext cx="19625" cy="19600"/>
            </a:xfrm>
            <a:custGeom>
              <a:rect b="b" l="l" r="r" t="t"/>
              <a:pathLst>
                <a:path extrusionOk="0" h="784" w="785">
                  <a:moveTo>
                    <a:pt x="1" y="0"/>
                  </a:moveTo>
                  <a:lnTo>
                    <a:pt x="1" y="784"/>
                  </a:lnTo>
                  <a:lnTo>
                    <a:pt x="784" y="784"/>
                  </a:lnTo>
                  <a:lnTo>
                    <a:pt x="784" y="0"/>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3"/>
            <p:cNvSpPr/>
            <p:nvPr/>
          </p:nvSpPr>
          <p:spPr>
            <a:xfrm>
              <a:off x="4656600" y="668775"/>
              <a:ext cx="19625" cy="19600"/>
            </a:xfrm>
            <a:custGeom>
              <a:rect b="b" l="l" r="r" t="t"/>
              <a:pathLst>
                <a:path extrusionOk="0" h="784" w="785">
                  <a:moveTo>
                    <a:pt x="0" y="0"/>
                  </a:moveTo>
                  <a:lnTo>
                    <a:pt x="0" y="784"/>
                  </a:lnTo>
                  <a:lnTo>
                    <a:pt x="784" y="784"/>
                  </a:lnTo>
                  <a:lnTo>
                    <a:pt x="784"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3"/>
            <p:cNvSpPr/>
            <p:nvPr/>
          </p:nvSpPr>
          <p:spPr>
            <a:xfrm>
              <a:off x="4676200" y="668775"/>
              <a:ext cx="19600" cy="19600"/>
            </a:xfrm>
            <a:custGeom>
              <a:rect b="b" l="l" r="r" t="t"/>
              <a:pathLst>
                <a:path extrusionOk="0" h="784" w="784">
                  <a:moveTo>
                    <a:pt x="0" y="0"/>
                  </a:moveTo>
                  <a:lnTo>
                    <a:pt x="0" y="784"/>
                  </a:lnTo>
                  <a:lnTo>
                    <a:pt x="784" y="784"/>
                  </a:lnTo>
                  <a:lnTo>
                    <a:pt x="784"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13"/>
            <p:cNvSpPr/>
            <p:nvPr/>
          </p:nvSpPr>
          <p:spPr>
            <a:xfrm>
              <a:off x="4695775" y="668775"/>
              <a:ext cx="19625" cy="19600"/>
            </a:xfrm>
            <a:custGeom>
              <a:rect b="b" l="l" r="r" t="t"/>
              <a:pathLst>
                <a:path extrusionOk="0" h="784" w="785">
                  <a:moveTo>
                    <a:pt x="1" y="0"/>
                  </a:moveTo>
                  <a:lnTo>
                    <a:pt x="1" y="784"/>
                  </a:lnTo>
                  <a:lnTo>
                    <a:pt x="785" y="784"/>
                  </a:lnTo>
                  <a:lnTo>
                    <a:pt x="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13"/>
            <p:cNvSpPr/>
            <p:nvPr/>
          </p:nvSpPr>
          <p:spPr>
            <a:xfrm>
              <a:off x="4715375" y="668775"/>
              <a:ext cx="19625" cy="19600"/>
            </a:xfrm>
            <a:custGeom>
              <a:rect b="b" l="l" r="r" t="t"/>
              <a:pathLst>
                <a:path extrusionOk="0" h="784" w="785">
                  <a:moveTo>
                    <a:pt x="1" y="0"/>
                  </a:moveTo>
                  <a:lnTo>
                    <a:pt x="1" y="784"/>
                  </a:lnTo>
                  <a:lnTo>
                    <a:pt x="784" y="784"/>
                  </a:lnTo>
                  <a:lnTo>
                    <a:pt x="7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13"/>
            <p:cNvSpPr/>
            <p:nvPr/>
          </p:nvSpPr>
          <p:spPr>
            <a:xfrm>
              <a:off x="4578625" y="688350"/>
              <a:ext cx="19600" cy="19625"/>
            </a:xfrm>
            <a:custGeom>
              <a:rect b="b" l="l" r="r" t="t"/>
              <a:pathLst>
                <a:path extrusionOk="0" h="785" w="784">
                  <a:moveTo>
                    <a:pt x="0" y="1"/>
                  </a:moveTo>
                  <a:lnTo>
                    <a:pt x="0" y="785"/>
                  </a:lnTo>
                  <a:lnTo>
                    <a:pt x="784" y="785"/>
                  </a:lnTo>
                  <a:lnTo>
                    <a:pt x="784"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3"/>
            <p:cNvSpPr/>
            <p:nvPr/>
          </p:nvSpPr>
          <p:spPr>
            <a:xfrm>
              <a:off x="4598200" y="688350"/>
              <a:ext cx="19225" cy="19625"/>
            </a:xfrm>
            <a:custGeom>
              <a:rect b="b" l="l" r="r" t="t"/>
              <a:pathLst>
                <a:path extrusionOk="0" h="785" w="769">
                  <a:moveTo>
                    <a:pt x="1" y="1"/>
                  </a:moveTo>
                  <a:lnTo>
                    <a:pt x="1" y="785"/>
                  </a:lnTo>
                  <a:lnTo>
                    <a:pt x="769" y="785"/>
                  </a:lnTo>
                  <a:lnTo>
                    <a:pt x="769" y="1"/>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3"/>
            <p:cNvSpPr/>
            <p:nvPr/>
          </p:nvSpPr>
          <p:spPr>
            <a:xfrm>
              <a:off x="4617400" y="688350"/>
              <a:ext cx="19625" cy="19625"/>
            </a:xfrm>
            <a:custGeom>
              <a:rect b="b" l="l" r="r" t="t"/>
              <a:pathLst>
                <a:path extrusionOk="0" h="785" w="785">
                  <a:moveTo>
                    <a:pt x="1" y="1"/>
                  </a:moveTo>
                  <a:lnTo>
                    <a:pt x="1" y="785"/>
                  </a:lnTo>
                  <a:lnTo>
                    <a:pt x="785" y="785"/>
                  </a:lnTo>
                  <a:lnTo>
                    <a:pt x="785" y="1"/>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3"/>
            <p:cNvSpPr/>
            <p:nvPr/>
          </p:nvSpPr>
          <p:spPr>
            <a:xfrm>
              <a:off x="4637000" y="688350"/>
              <a:ext cx="19625" cy="19625"/>
            </a:xfrm>
            <a:custGeom>
              <a:rect b="b" l="l" r="r" t="t"/>
              <a:pathLst>
                <a:path extrusionOk="0" h="785" w="785">
                  <a:moveTo>
                    <a:pt x="1" y="1"/>
                  </a:moveTo>
                  <a:lnTo>
                    <a:pt x="1" y="785"/>
                  </a:lnTo>
                  <a:lnTo>
                    <a:pt x="784" y="785"/>
                  </a:lnTo>
                  <a:lnTo>
                    <a:pt x="784"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3"/>
            <p:cNvSpPr/>
            <p:nvPr/>
          </p:nvSpPr>
          <p:spPr>
            <a:xfrm>
              <a:off x="4656600" y="688350"/>
              <a:ext cx="19625" cy="19625"/>
            </a:xfrm>
            <a:custGeom>
              <a:rect b="b" l="l" r="r" t="t"/>
              <a:pathLst>
                <a:path extrusionOk="0" h="785" w="785">
                  <a:moveTo>
                    <a:pt x="0" y="1"/>
                  </a:moveTo>
                  <a:lnTo>
                    <a:pt x="0" y="785"/>
                  </a:lnTo>
                  <a:lnTo>
                    <a:pt x="784" y="785"/>
                  </a:lnTo>
                  <a:lnTo>
                    <a:pt x="7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3"/>
            <p:cNvSpPr/>
            <p:nvPr/>
          </p:nvSpPr>
          <p:spPr>
            <a:xfrm>
              <a:off x="4676200" y="688350"/>
              <a:ext cx="19600" cy="19625"/>
            </a:xfrm>
            <a:custGeom>
              <a:rect b="b" l="l" r="r" t="t"/>
              <a:pathLst>
                <a:path extrusionOk="0" h="785" w="784">
                  <a:moveTo>
                    <a:pt x="0" y="1"/>
                  </a:moveTo>
                  <a:lnTo>
                    <a:pt x="0" y="785"/>
                  </a:lnTo>
                  <a:lnTo>
                    <a:pt x="784" y="785"/>
                  </a:lnTo>
                  <a:lnTo>
                    <a:pt x="7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13"/>
            <p:cNvSpPr/>
            <p:nvPr/>
          </p:nvSpPr>
          <p:spPr>
            <a:xfrm>
              <a:off x="4695775" y="688350"/>
              <a:ext cx="19625" cy="19625"/>
            </a:xfrm>
            <a:custGeom>
              <a:rect b="b" l="l" r="r" t="t"/>
              <a:pathLst>
                <a:path extrusionOk="0" h="785" w="785">
                  <a:moveTo>
                    <a:pt x="1" y="1"/>
                  </a:moveTo>
                  <a:lnTo>
                    <a:pt x="1" y="785"/>
                  </a:lnTo>
                  <a:lnTo>
                    <a:pt x="785" y="785"/>
                  </a:lnTo>
                  <a:lnTo>
                    <a:pt x="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3"/>
            <p:cNvSpPr/>
            <p:nvPr/>
          </p:nvSpPr>
          <p:spPr>
            <a:xfrm>
              <a:off x="4598200" y="707950"/>
              <a:ext cx="19225" cy="19625"/>
            </a:xfrm>
            <a:custGeom>
              <a:rect b="b" l="l" r="r" t="t"/>
              <a:pathLst>
                <a:path extrusionOk="0" h="785" w="769">
                  <a:moveTo>
                    <a:pt x="1" y="1"/>
                  </a:moveTo>
                  <a:lnTo>
                    <a:pt x="1" y="784"/>
                  </a:lnTo>
                  <a:lnTo>
                    <a:pt x="769" y="784"/>
                  </a:lnTo>
                  <a:lnTo>
                    <a:pt x="769"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3"/>
            <p:cNvSpPr/>
            <p:nvPr/>
          </p:nvSpPr>
          <p:spPr>
            <a:xfrm>
              <a:off x="4617400" y="707950"/>
              <a:ext cx="19625" cy="19625"/>
            </a:xfrm>
            <a:custGeom>
              <a:rect b="b" l="l" r="r" t="t"/>
              <a:pathLst>
                <a:path extrusionOk="0" h="785" w="785">
                  <a:moveTo>
                    <a:pt x="1" y="1"/>
                  </a:moveTo>
                  <a:lnTo>
                    <a:pt x="1" y="784"/>
                  </a:lnTo>
                  <a:lnTo>
                    <a:pt x="785" y="784"/>
                  </a:lnTo>
                  <a:lnTo>
                    <a:pt x="785"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3"/>
            <p:cNvSpPr/>
            <p:nvPr/>
          </p:nvSpPr>
          <p:spPr>
            <a:xfrm>
              <a:off x="4637000" y="707950"/>
              <a:ext cx="19625" cy="19625"/>
            </a:xfrm>
            <a:custGeom>
              <a:rect b="b" l="l" r="r" t="t"/>
              <a:pathLst>
                <a:path extrusionOk="0" h="785" w="785">
                  <a:moveTo>
                    <a:pt x="1" y="1"/>
                  </a:moveTo>
                  <a:lnTo>
                    <a:pt x="1" y="784"/>
                  </a:lnTo>
                  <a:lnTo>
                    <a:pt x="784" y="784"/>
                  </a:lnTo>
                  <a:lnTo>
                    <a:pt x="7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13"/>
            <p:cNvSpPr/>
            <p:nvPr/>
          </p:nvSpPr>
          <p:spPr>
            <a:xfrm>
              <a:off x="4656600" y="707950"/>
              <a:ext cx="19625" cy="19625"/>
            </a:xfrm>
            <a:custGeom>
              <a:rect b="b" l="l" r="r" t="t"/>
              <a:pathLst>
                <a:path extrusionOk="0" h="785" w="785">
                  <a:moveTo>
                    <a:pt x="0" y="1"/>
                  </a:moveTo>
                  <a:lnTo>
                    <a:pt x="0" y="784"/>
                  </a:lnTo>
                  <a:lnTo>
                    <a:pt x="784" y="784"/>
                  </a:lnTo>
                  <a:lnTo>
                    <a:pt x="7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13"/>
            <p:cNvSpPr/>
            <p:nvPr/>
          </p:nvSpPr>
          <p:spPr>
            <a:xfrm>
              <a:off x="4676200" y="707950"/>
              <a:ext cx="19600" cy="19625"/>
            </a:xfrm>
            <a:custGeom>
              <a:rect b="b" l="l" r="r" t="t"/>
              <a:pathLst>
                <a:path extrusionOk="0" h="785" w="784">
                  <a:moveTo>
                    <a:pt x="0" y="1"/>
                  </a:moveTo>
                  <a:lnTo>
                    <a:pt x="0" y="784"/>
                  </a:lnTo>
                  <a:lnTo>
                    <a:pt x="784" y="784"/>
                  </a:lnTo>
                  <a:lnTo>
                    <a:pt x="7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13"/>
            <p:cNvSpPr/>
            <p:nvPr/>
          </p:nvSpPr>
          <p:spPr>
            <a:xfrm>
              <a:off x="4617400" y="727550"/>
              <a:ext cx="19625" cy="19600"/>
            </a:xfrm>
            <a:custGeom>
              <a:rect b="b" l="l" r="r" t="t"/>
              <a:pathLst>
                <a:path extrusionOk="0" h="784" w="785">
                  <a:moveTo>
                    <a:pt x="1" y="0"/>
                  </a:moveTo>
                  <a:lnTo>
                    <a:pt x="1" y="784"/>
                  </a:lnTo>
                  <a:lnTo>
                    <a:pt x="785" y="784"/>
                  </a:lnTo>
                  <a:lnTo>
                    <a:pt x="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3"/>
            <p:cNvSpPr/>
            <p:nvPr/>
          </p:nvSpPr>
          <p:spPr>
            <a:xfrm>
              <a:off x="4637000" y="727550"/>
              <a:ext cx="19625" cy="19600"/>
            </a:xfrm>
            <a:custGeom>
              <a:rect b="b" l="l" r="r" t="t"/>
              <a:pathLst>
                <a:path extrusionOk="0" h="784" w="785">
                  <a:moveTo>
                    <a:pt x="1" y="0"/>
                  </a:moveTo>
                  <a:lnTo>
                    <a:pt x="1" y="784"/>
                  </a:lnTo>
                  <a:lnTo>
                    <a:pt x="784" y="784"/>
                  </a:lnTo>
                  <a:lnTo>
                    <a:pt x="7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3"/>
            <p:cNvSpPr/>
            <p:nvPr/>
          </p:nvSpPr>
          <p:spPr>
            <a:xfrm>
              <a:off x="4656600" y="727550"/>
              <a:ext cx="19625" cy="19600"/>
            </a:xfrm>
            <a:custGeom>
              <a:rect b="b" l="l" r="r" t="t"/>
              <a:pathLst>
                <a:path extrusionOk="0" h="784" w="785">
                  <a:moveTo>
                    <a:pt x="0" y="0"/>
                  </a:moveTo>
                  <a:lnTo>
                    <a:pt x="0" y="784"/>
                  </a:lnTo>
                  <a:lnTo>
                    <a:pt x="784" y="784"/>
                  </a:lnTo>
                  <a:lnTo>
                    <a:pt x="7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13"/>
          <p:cNvGrpSpPr/>
          <p:nvPr/>
        </p:nvGrpSpPr>
        <p:grpSpPr>
          <a:xfrm>
            <a:off x="1148228" y="4237329"/>
            <a:ext cx="275098" cy="366258"/>
            <a:chOff x="2664400" y="2169200"/>
            <a:chExt cx="78000" cy="103850"/>
          </a:xfrm>
        </p:grpSpPr>
        <p:sp>
          <p:nvSpPr>
            <p:cNvPr id="6131" name="Google Shape;6131;p13"/>
            <p:cNvSpPr/>
            <p:nvPr/>
          </p:nvSpPr>
          <p:spPr>
            <a:xfrm>
              <a:off x="2690250" y="2169200"/>
              <a:ext cx="26275" cy="25875"/>
            </a:xfrm>
            <a:custGeom>
              <a:rect b="b" l="l" r="r" t="t"/>
              <a:pathLst>
                <a:path extrusionOk="0" h="1035" w="1051">
                  <a:moveTo>
                    <a:pt x="1" y="0"/>
                  </a:moveTo>
                  <a:lnTo>
                    <a:pt x="1" y="1035"/>
                  </a:lnTo>
                  <a:lnTo>
                    <a:pt x="1051" y="1035"/>
                  </a:lnTo>
                  <a:lnTo>
                    <a:pt x="1051" y="0"/>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3"/>
            <p:cNvSpPr/>
            <p:nvPr/>
          </p:nvSpPr>
          <p:spPr>
            <a:xfrm>
              <a:off x="2664400" y="2195050"/>
              <a:ext cx="25875" cy="26275"/>
            </a:xfrm>
            <a:custGeom>
              <a:rect b="b" l="l" r="r" t="t"/>
              <a:pathLst>
                <a:path extrusionOk="0" h="1051" w="1035">
                  <a:moveTo>
                    <a:pt x="0" y="1"/>
                  </a:moveTo>
                  <a:lnTo>
                    <a:pt x="0" y="1051"/>
                  </a:lnTo>
                  <a:lnTo>
                    <a:pt x="1035" y="1051"/>
                  </a:lnTo>
                  <a:lnTo>
                    <a:pt x="1035" y="1"/>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3"/>
            <p:cNvSpPr/>
            <p:nvPr/>
          </p:nvSpPr>
          <p:spPr>
            <a:xfrm>
              <a:off x="2690250" y="2195050"/>
              <a:ext cx="26275" cy="26275"/>
            </a:xfrm>
            <a:custGeom>
              <a:rect b="b" l="l" r="r" t="t"/>
              <a:pathLst>
                <a:path extrusionOk="0" h="1051" w="1051">
                  <a:moveTo>
                    <a:pt x="1" y="1"/>
                  </a:moveTo>
                  <a:lnTo>
                    <a:pt x="1" y="1051"/>
                  </a:lnTo>
                  <a:lnTo>
                    <a:pt x="1051" y="1051"/>
                  </a:lnTo>
                  <a:lnTo>
                    <a:pt x="10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13"/>
            <p:cNvSpPr/>
            <p:nvPr/>
          </p:nvSpPr>
          <p:spPr>
            <a:xfrm>
              <a:off x="2716500" y="2195050"/>
              <a:ext cx="25900" cy="26275"/>
            </a:xfrm>
            <a:custGeom>
              <a:rect b="b" l="l" r="r" t="t"/>
              <a:pathLst>
                <a:path extrusionOk="0" h="1051" w="1036">
                  <a:moveTo>
                    <a:pt x="1" y="1"/>
                  </a:moveTo>
                  <a:lnTo>
                    <a:pt x="1" y="1051"/>
                  </a:lnTo>
                  <a:lnTo>
                    <a:pt x="1035" y="1051"/>
                  </a:lnTo>
                  <a:lnTo>
                    <a:pt x="10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3"/>
            <p:cNvSpPr/>
            <p:nvPr/>
          </p:nvSpPr>
          <p:spPr>
            <a:xfrm>
              <a:off x="2690250" y="2221300"/>
              <a:ext cx="26275" cy="25900"/>
            </a:xfrm>
            <a:custGeom>
              <a:rect b="b" l="l" r="r" t="t"/>
              <a:pathLst>
                <a:path extrusionOk="0" h="1036" w="1051">
                  <a:moveTo>
                    <a:pt x="1" y="1"/>
                  </a:moveTo>
                  <a:lnTo>
                    <a:pt x="1" y="1035"/>
                  </a:lnTo>
                  <a:lnTo>
                    <a:pt x="1051" y="1035"/>
                  </a:lnTo>
                  <a:lnTo>
                    <a:pt x="10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3"/>
            <p:cNvSpPr/>
            <p:nvPr/>
          </p:nvSpPr>
          <p:spPr>
            <a:xfrm>
              <a:off x="2690250" y="2247175"/>
              <a:ext cx="26275" cy="25875"/>
            </a:xfrm>
            <a:custGeom>
              <a:rect b="b" l="l" r="r" t="t"/>
              <a:pathLst>
                <a:path extrusionOk="0" h="1035" w="1051">
                  <a:moveTo>
                    <a:pt x="1" y="0"/>
                  </a:moveTo>
                  <a:lnTo>
                    <a:pt x="1" y="1035"/>
                  </a:lnTo>
                  <a:lnTo>
                    <a:pt x="1051" y="1035"/>
                  </a:lnTo>
                  <a:lnTo>
                    <a:pt x="10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13"/>
          <p:cNvGrpSpPr/>
          <p:nvPr/>
        </p:nvGrpSpPr>
        <p:grpSpPr>
          <a:xfrm>
            <a:off x="1515965" y="3990919"/>
            <a:ext cx="433691" cy="607831"/>
            <a:chOff x="3320750" y="2845525"/>
            <a:chExt cx="176750" cy="247700"/>
          </a:xfrm>
        </p:grpSpPr>
        <p:sp>
          <p:nvSpPr>
            <p:cNvPr id="6138" name="Google Shape;6138;p13"/>
            <p:cNvSpPr/>
            <p:nvPr/>
          </p:nvSpPr>
          <p:spPr>
            <a:xfrm>
              <a:off x="3356025" y="2845525"/>
              <a:ext cx="35675" cy="35700"/>
            </a:xfrm>
            <a:custGeom>
              <a:rect b="b" l="l" r="r" t="t"/>
              <a:pathLst>
                <a:path extrusionOk="0" h="1428" w="1427">
                  <a:moveTo>
                    <a:pt x="0" y="1"/>
                  </a:moveTo>
                  <a:lnTo>
                    <a:pt x="0" y="1427"/>
                  </a:lnTo>
                  <a:lnTo>
                    <a:pt x="1427" y="1427"/>
                  </a:lnTo>
                  <a:lnTo>
                    <a:pt x="1427"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3"/>
            <p:cNvSpPr/>
            <p:nvPr/>
          </p:nvSpPr>
          <p:spPr>
            <a:xfrm>
              <a:off x="3391675" y="2845525"/>
              <a:ext cx="35300" cy="35700"/>
            </a:xfrm>
            <a:custGeom>
              <a:rect b="b" l="l" r="r" t="t"/>
              <a:pathLst>
                <a:path extrusionOk="0" h="1428" w="1412">
                  <a:moveTo>
                    <a:pt x="1" y="1"/>
                  </a:moveTo>
                  <a:lnTo>
                    <a:pt x="1" y="1427"/>
                  </a:lnTo>
                  <a:lnTo>
                    <a:pt x="1411" y="1427"/>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13"/>
            <p:cNvSpPr/>
            <p:nvPr/>
          </p:nvSpPr>
          <p:spPr>
            <a:xfrm>
              <a:off x="3426950" y="2845525"/>
              <a:ext cx="35300" cy="35700"/>
            </a:xfrm>
            <a:custGeom>
              <a:rect b="b" l="l" r="r" t="t"/>
              <a:pathLst>
                <a:path extrusionOk="0" h="1428" w="1412">
                  <a:moveTo>
                    <a:pt x="0" y="1"/>
                  </a:moveTo>
                  <a:lnTo>
                    <a:pt x="0" y="1427"/>
                  </a:lnTo>
                  <a:lnTo>
                    <a:pt x="1411" y="1427"/>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13"/>
            <p:cNvSpPr/>
            <p:nvPr/>
          </p:nvSpPr>
          <p:spPr>
            <a:xfrm>
              <a:off x="3356025" y="2881200"/>
              <a:ext cx="35675" cy="35275"/>
            </a:xfrm>
            <a:custGeom>
              <a:rect b="b" l="l" r="r" t="t"/>
              <a:pathLst>
                <a:path extrusionOk="0" h="1411" w="1427">
                  <a:moveTo>
                    <a:pt x="0" y="0"/>
                  </a:moveTo>
                  <a:lnTo>
                    <a:pt x="0" y="1411"/>
                  </a:lnTo>
                  <a:lnTo>
                    <a:pt x="1427" y="1411"/>
                  </a:lnTo>
                  <a:lnTo>
                    <a:pt x="1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13"/>
            <p:cNvSpPr/>
            <p:nvPr/>
          </p:nvSpPr>
          <p:spPr>
            <a:xfrm>
              <a:off x="3391675" y="2881200"/>
              <a:ext cx="35300" cy="35275"/>
            </a:xfrm>
            <a:custGeom>
              <a:rect b="b" l="l" r="r" t="t"/>
              <a:pathLst>
                <a:path extrusionOk="0" h="1411" w="1412">
                  <a:moveTo>
                    <a:pt x="1" y="0"/>
                  </a:moveTo>
                  <a:lnTo>
                    <a:pt x="1"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3"/>
            <p:cNvSpPr/>
            <p:nvPr/>
          </p:nvSpPr>
          <p:spPr>
            <a:xfrm>
              <a:off x="3426950" y="2881200"/>
              <a:ext cx="35300" cy="35275"/>
            </a:xfrm>
            <a:custGeom>
              <a:rect b="b" l="l" r="r" t="t"/>
              <a:pathLst>
                <a:path extrusionOk="0" h="1411" w="1412">
                  <a:moveTo>
                    <a:pt x="0" y="0"/>
                  </a:moveTo>
                  <a:lnTo>
                    <a:pt x="0"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3"/>
            <p:cNvSpPr/>
            <p:nvPr/>
          </p:nvSpPr>
          <p:spPr>
            <a:xfrm>
              <a:off x="3356025" y="2916450"/>
              <a:ext cx="35675" cy="35300"/>
            </a:xfrm>
            <a:custGeom>
              <a:rect b="b" l="l" r="r" t="t"/>
              <a:pathLst>
                <a:path extrusionOk="0" h="1412" w="1427">
                  <a:moveTo>
                    <a:pt x="0" y="1"/>
                  </a:moveTo>
                  <a:lnTo>
                    <a:pt x="0" y="1412"/>
                  </a:lnTo>
                  <a:lnTo>
                    <a:pt x="1427" y="1412"/>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3"/>
            <p:cNvSpPr/>
            <p:nvPr/>
          </p:nvSpPr>
          <p:spPr>
            <a:xfrm>
              <a:off x="3391675" y="2916450"/>
              <a:ext cx="35300" cy="35300"/>
            </a:xfrm>
            <a:custGeom>
              <a:rect b="b" l="l" r="r" t="t"/>
              <a:pathLst>
                <a:path extrusionOk="0" h="1412" w="1412">
                  <a:moveTo>
                    <a:pt x="1" y="1"/>
                  </a:moveTo>
                  <a:lnTo>
                    <a:pt x="1" y="1412"/>
                  </a:lnTo>
                  <a:lnTo>
                    <a:pt x="1411" y="1412"/>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13"/>
            <p:cNvSpPr/>
            <p:nvPr/>
          </p:nvSpPr>
          <p:spPr>
            <a:xfrm>
              <a:off x="3426950" y="2916450"/>
              <a:ext cx="35300" cy="35300"/>
            </a:xfrm>
            <a:custGeom>
              <a:rect b="b" l="l" r="r" t="t"/>
              <a:pathLst>
                <a:path extrusionOk="0" h="1412" w="1412">
                  <a:moveTo>
                    <a:pt x="0" y="1"/>
                  </a:moveTo>
                  <a:lnTo>
                    <a:pt x="0" y="1412"/>
                  </a:lnTo>
                  <a:lnTo>
                    <a:pt x="1411" y="1412"/>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13"/>
            <p:cNvSpPr/>
            <p:nvPr/>
          </p:nvSpPr>
          <p:spPr>
            <a:xfrm>
              <a:off x="3338375" y="2969375"/>
              <a:ext cx="26675" cy="26650"/>
            </a:xfrm>
            <a:custGeom>
              <a:rect b="b" l="l" r="r" t="t"/>
              <a:pathLst>
                <a:path extrusionOk="0" h="1066" w="1067">
                  <a:moveTo>
                    <a:pt x="1" y="0"/>
                  </a:moveTo>
                  <a:lnTo>
                    <a:pt x="1" y="1066"/>
                  </a:lnTo>
                  <a:lnTo>
                    <a:pt x="1067" y="1066"/>
                  </a:lnTo>
                  <a:lnTo>
                    <a:pt x="10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13"/>
            <p:cNvSpPr/>
            <p:nvPr/>
          </p:nvSpPr>
          <p:spPr>
            <a:xfrm>
              <a:off x="3391675" y="295172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3"/>
            <p:cNvSpPr/>
            <p:nvPr/>
          </p:nvSpPr>
          <p:spPr>
            <a:xfrm>
              <a:off x="3453200" y="2969375"/>
              <a:ext cx="26675" cy="26650"/>
            </a:xfrm>
            <a:custGeom>
              <a:rect b="b" l="l" r="r" t="t"/>
              <a:pathLst>
                <a:path extrusionOk="0" h="1066" w="1067">
                  <a:moveTo>
                    <a:pt x="1" y="0"/>
                  </a:moveTo>
                  <a:lnTo>
                    <a:pt x="1" y="1066"/>
                  </a:lnTo>
                  <a:lnTo>
                    <a:pt x="1066" y="1066"/>
                  </a:lnTo>
                  <a:lnTo>
                    <a:pt x="1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3"/>
            <p:cNvSpPr/>
            <p:nvPr/>
          </p:nvSpPr>
          <p:spPr>
            <a:xfrm>
              <a:off x="3365025" y="2996000"/>
              <a:ext cx="26675" cy="26300"/>
            </a:xfrm>
            <a:custGeom>
              <a:rect b="b" l="l" r="r" t="t"/>
              <a:pathLst>
                <a:path extrusionOk="0" h="1052" w="1067">
                  <a:moveTo>
                    <a:pt x="1" y="1"/>
                  </a:moveTo>
                  <a:lnTo>
                    <a:pt x="1" y="1051"/>
                  </a:lnTo>
                  <a:lnTo>
                    <a:pt x="1067" y="1051"/>
                  </a:lnTo>
                  <a:lnTo>
                    <a:pt x="1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3"/>
            <p:cNvSpPr/>
            <p:nvPr/>
          </p:nvSpPr>
          <p:spPr>
            <a:xfrm>
              <a:off x="3391675" y="2987000"/>
              <a:ext cx="35300" cy="35300"/>
            </a:xfrm>
            <a:custGeom>
              <a:rect b="b" l="l" r="r" t="t"/>
              <a:pathLst>
                <a:path extrusionOk="0" h="1412"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3"/>
            <p:cNvSpPr/>
            <p:nvPr/>
          </p:nvSpPr>
          <p:spPr>
            <a:xfrm>
              <a:off x="3426950" y="2996000"/>
              <a:ext cx="26275" cy="26300"/>
            </a:xfrm>
            <a:custGeom>
              <a:rect b="b" l="l" r="r" t="t"/>
              <a:pathLst>
                <a:path extrusionOk="0" h="1052" w="1051">
                  <a:moveTo>
                    <a:pt x="0" y="1"/>
                  </a:moveTo>
                  <a:lnTo>
                    <a:pt x="0" y="1051"/>
                  </a:lnTo>
                  <a:lnTo>
                    <a:pt x="1051" y="1051"/>
                  </a:lnTo>
                  <a:lnTo>
                    <a:pt x="10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13"/>
            <p:cNvSpPr/>
            <p:nvPr/>
          </p:nvSpPr>
          <p:spPr>
            <a:xfrm>
              <a:off x="3391675" y="3022275"/>
              <a:ext cx="35300" cy="35675"/>
            </a:xfrm>
            <a:custGeom>
              <a:rect b="b" l="l" r="r" t="t"/>
              <a:pathLst>
                <a:path extrusionOk="0" h="1427" w="1412">
                  <a:moveTo>
                    <a:pt x="1" y="0"/>
                  </a:moveTo>
                  <a:lnTo>
                    <a:pt x="1" y="1426"/>
                  </a:lnTo>
                  <a:lnTo>
                    <a:pt x="1411" y="1426"/>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13"/>
            <p:cNvSpPr/>
            <p:nvPr/>
          </p:nvSpPr>
          <p:spPr>
            <a:xfrm>
              <a:off x="3320750" y="3057925"/>
              <a:ext cx="35300" cy="35300"/>
            </a:xfrm>
            <a:custGeom>
              <a:rect b="b" l="l" r="r" t="t"/>
              <a:pathLst>
                <a:path extrusionOk="0" h="1412"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13"/>
            <p:cNvSpPr/>
            <p:nvPr/>
          </p:nvSpPr>
          <p:spPr>
            <a:xfrm>
              <a:off x="3356025" y="3057925"/>
              <a:ext cx="35675" cy="35300"/>
            </a:xfrm>
            <a:custGeom>
              <a:rect b="b" l="l" r="r" t="t"/>
              <a:pathLst>
                <a:path extrusionOk="0" h="1412" w="1427">
                  <a:moveTo>
                    <a:pt x="0" y="0"/>
                  </a:moveTo>
                  <a:lnTo>
                    <a:pt x="0" y="1411"/>
                  </a:lnTo>
                  <a:lnTo>
                    <a:pt x="1427" y="1411"/>
                  </a:lnTo>
                  <a:lnTo>
                    <a:pt x="1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13"/>
            <p:cNvSpPr/>
            <p:nvPr/>
          </p:nvSpPr>
          <p:spPr>
            <a:xfrm>
              <a:off x="3391675" y="3057925"/>
              <a:ext cx="35300" cy="35300"/>
            </a:xfrm>
            <a:custGeom>
              <a:rect b="b" l="l" r="r" t="t"/>
              <a:pathLst>
                <a:path extrusionOk="0" h="1412" w="1412">
                  <a:moveTo>
                    <a:pt x="1" y="0"/>
                  </a:moveTo>
                  <a:lnTo>
                    <a:pt x="1"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3"/>
            <p:cNvSpPr/>
            <p:nvPr/>
          </p:nvSpPr>
          <p:spPr>
            <a:xfrm>
              <a:off x="3426950" y="3057925"/>
              <a:ext cx="35300" cy="35300"/>
            </a:xfrm>
            <a:custGeom>
              <a:rect b="b" l="l" r="r" t="t"/>
              <a:pathLst>
                <a:path extrusionOk="0" h="1412" w="1412">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13"/>
            <p:cNvSpPr/>
            <p:nvPr/>
          </p:nvSpPr>
          <p:spPr>
            <a:xfrm>
              <a:off x="3462225" y="3057925"/>
              <a:ext cx="35275" cy="35300"/>
            </a:xfrm>
            <a:custGeom>
              <a:rect b="b" l="l" r="r" t="t"/>
              <a:pathLst>
                <a:path extrusionOk="0" h="1412"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13"/>
          <p:cNvGrpSpPr/>
          <p:nvPr/>
        </p:nvGrpSpPr>
        <p:grpSpPr>
          <a:xfrm>
            <a:off x="-329643" y="2729331"/>
            <a:ext cx="1049633" cy="523940"/>
            <a:chOff x="138482" y="584556"/>
            <a:chExt cx="1049633" cy="523940"/>
          </a:xfrm>
        </p:grpSpPr>
        <p:sp>
          <p:nvSpPr>
            <p:cNvPr id="6160" name="Google Shape;6160;p13"/>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3"/>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13"/>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3"/>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3"/>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13"/>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3"/>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3"/>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3"/>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13"/>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13"/>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3"/>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3"/>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13"/>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3"/>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13"/>
          <p:cNvGrpSpPr/>
          <p:nvPr/>
        </p:nvGrpSpPr>
        <p:grpSpPr>
          <a:xfrm flipH="1">
            <a:off x="8137832" y="596256"/>
            <a:ext cx="1049633" cy="523940"/>
            <a:chOff x="138482" y="584556"/>
            <a:chExt cx="1049633" cy="523940"/>
          </a:xfrm>
        </p:grpSpPr>
        <p:sp>
          <p:nvSpPr>
            <p:cNvPr id="6176" name="Google Shape;6176;p13"/>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3"/>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3"/>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13"/>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13"/>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13"/>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13"/>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3"/>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13"/>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3"/>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13"/>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13"/>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13"/>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13"/>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13"/>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1" name="Google Shape;6191;p13"/>
          <p:cNvSpPr txBox="1"/>
          <p:nvPr>
            <p:ph type="title"/>
          </p:nvPr>
        </p:nvSpPr>
        <p:spPr>
          <a:xfrm>
            <a:off x="2157600" y="2864613"/>
            <a:ext cx="4828800" cy="572700"/>
          </a:xfrm>
          <a:prstGeom prst="rect">
            <a:avLst/>
          </a:prstGeom>
        </p:spPr>
        <p:txBody>
          <a:bodyPr anchorCtr="0" anchor="ctr" bIns="0" lIns="0" spcFirstLastPara="1" rIns="0" wrap="square" tIns="0">
            <a:noAutofit/>
          </a:bodyPr>
          <a:lstStyle>
            <a:lvl1pPr lvl="0">
              <a:spcBef>
                <a:spcPts val="0"/>
              </a:spcBef>
              <a:spcAft>
                <a:spcPts val="0"/>
              </a:spcAft>
              <a:buSzPts val="1400"/>
              <a:buNone/>
              <a:defRPr sz="1200"/>
            </a:lvl1pPr>
            <a:lvl2pPr lvl="1">
              <a:spcBef>
                <a:spcPts val="0"/>
              </a:spcBef>
              <a:spcAft>
                <a:spcPts val="0"/>
              </a:spcAft>
              <a:buSzPts val="1400"/>
              <a:buFont typeface="Press Start 2P"/>
              <a:buNone/>
              <a:defRPr sz="1400">
                <a:latin typeface="Press Start 2P"/>
                <a:ea typeface="Press Start 2P"/>
                <a:cs typeface="Press Start 2P"/>
                <a:sym typeface="Press Start 2P"/>
              </a:defRPr>
            </a:lvl2pPr>
            <a:lvl3pPr lvl="2">
              <a:spcBef>
                <a:spcPts val="0"/>
              </a:spcBef>
              <a:spcAft>
                <a:spcPts val="0"/>
              </a:spcAft>
              <a:buSzPts val="1400"/>
              <a:buFont typeface="Press Start 2P"/>
              <a:buNone/>
              <a:defRPr sz="1400">
                <a:latin typeface="Press Start 2P"/>
                <a:ea typeface="Press Start 2P"/>
                <a:cs typeface="Press Start 2P"/>
                <a:sym typeface="Press Start 2P"/>
              </a:defRPr>
            </a:lvl3pPr>
            <a:lvl4pPr lvl="3">
              <a:spcBef>
                <a:spcPts val="0"/>
              </a:spcBef>
              <a:spcAft>
                <a:spcPts val="0"/>
              </a:spcAft>
              <a:buSzPts val="1400"/>
              <a:buFont typeface="Press Start 2P"/>
              <a:buNone/>
              <a:defRPr sz="1400">
                <a:latin typeface="Press Start 2P"/>
                <a:ea typeface="Press Start 2P"/>
                <a:cs typeface="Press Start 2P"/>
                <a:sym typeface="Press Start 2P"/>
              </a:defRPr>
            </a:lvl4pPr>
            <a:lvl5pPr lvl="4">
              <a:spcBef>
                <a:spcPts val="0"/>
              </a:spcBef>
              <a:spcAft>
                <a:spcPts val="0"/>
              </a:spcAft>
              <a:buSzPts val="1400"/>
              <a:buFont typeface="Press Start 2P"/>
              <a:buNone/>
              <a:defRPr sz="1400">
                <a:latin typeface="Press Start 2P"/>
                <a:ea typeface="Press Start 2P"/>
                <a:cs typeface="Press Start 2P"/>
                <a:sym typeface="Press Start 2P"/>
              </a:defRPr>
            </a:lvl5pPr>
            <a:lvl6pPr lvl="5">
              <a:spcBef>
                <a:spcPts val="0"/>
              </a:spcBef>
              <a:spcAft>
                <a:spcPts val="0"/>
              </a:spcAft>
              <a:buSzPts val="1400"/>
              <a:buFont typeface="Press Start 2P"/>
              <a:buNone/>
              <a:defRPr sz="1400">
                <a:latin typeface="Press Start 2P"/>
                <a:ea typeface="Press Start 2P"/>
                <a:cs typeface="Press Start 2P"/>
                <a:sym typeface="Press Start 2P"/>
              </a:defRPr>
            </a:lvl6pPr>
            <a:lvl7pPr lvl="6">
              <a:spcBef>
                <a:spcPts val="0"/>
              </a:spcBef>
              <a:spcAft>
                <a:spcPts val="0"/>
              </a:spcAft>
              <a:buSzPts val="1400"/>
              <a:buFont typeface="Press Start 2P"/>
              <a:buNone/>
              <a:defRPr sz="1400">
                <a:latin typeface="Press Start 2P"/>
                <a:ea typeface="Press Start 2P"/>
                <a:cs typeface="Press Start 2P"/>
                <a:sym typeface="Press Start 2P"/>
              </a:defRPr>
            </a:lvl7pPr>
            <a:lvl8pPr lvl="7">
              <a:spcBef>
                <a:spcPts val="0"/>
              </a:spcBef>
              <a:spcAft>
                <a:spcPts val="0"/>
              </a:spcAft>
              <a:buSzPts val="1400"/>
              <a:buFont typeface="Press Start 2P"/>
              <a:buNone/>
              <a:defRPr sz="1400">
                <a:latin typeface="Press Start 2P"/>
                <a:ea typeface="Press Start 2P"/>
                <a:cs typeface="Press Start 2P"/>
                <a:sym typeface="Press Start 2P"/>
              </a:defRPr>
            </a:lvl8pPr>
            <a:lvl9pPr lvl="8">
              <a:spcBef>
                <a:spcPts val="0"/>
              </a:spcBef>
              <a:spcAft>
                <a:spcPts val="0"/>
              </a:spcAft>
              <a:buSzPts val="1400"/>
              <a:buFont typeface="Press Start 2P"/>
              <a:buNone/>
              <a:defRPr sz="1400">
                <a:latin typeface="Press Start 2P"/>
                <a:ea typeface="Press Start 2P"/>
                <a:cs typeface="Press Start 2P"/>
                <a:sym typeface="Press Start 2P"/>
              </a:defRPr>
            </a:lvl9pPr>
          </a:lstStyle>
          <a:p/>
        </p:txBody>
      </p:sp>
      <p:sp>
        <p:nvSpPr>
          <p:cNvPr id="6192" name="Google Shape;6192;p13"/>
          <p:cNvSpPr txBox="1"/>
          <p:nvPr>
            <p:ph idx="2" type="title"/>
          </p:nvPr>
        </p:nvSpPr>
        <p:spPr>
          <a:xfrm>
            <a:off x="2157600" y="1438138"/>
            <a:ext cx="4828800" cy="1426500"/>
          </a:xfrm>
          <a:prstGeom prst="rect">
            <a:avLst/>
          </a:prstGeom>
        </p:spPr>
        <p:txBody>
          <a:bodyPr anchorCtr="0" anchor="ctr" bIns="0" lIns="0" spcFirstLastPara="1" rIns="0" wrap="square" tIns="0">
            <a:noAutofit/>
          </a:bodyPr>
          <a:lstStyle>
            <a:lvl1pPr lvl="0" rtl="0">
              <a:spcBef>
                <a:spcPts val="0"/>
              </a:spcBef>
              <a:spcAft>
                <a:spcPts val="0"/>
              </a:spcAft>
              <a:buSzPts val="2400"/>
              <a:buFont typeface="Advent Pro Medium"/>
              <a:buNone/>
              <a:defRPr sz="2400">
                <a:solidFill>
                  <a:schemeClr val="dk2"/>
                </a:solidFill>
                <a:latin typeface="Advent Pro Medium"/>
                <a:ea typeface="Advent Pro Medium"/>
                <a:cs typeface="Advent Pro Medium"/>
                <a:sym typeface="Advent Pro Medium"/>
              </a:defRPr>
            </a:lvl1pPr>
            <a:lvl2pPr lvl="1" rtl="0">
              <a:spcBef>
                <a:spcPts val="0"/>
              </a:spcBef>
              <a:spcAft>
                <a:spcPts val="0"/>
              </a:spcAft>
              <a:buSzPts val="2400"/>
              <a:buFont typeface="Advent Pro Medium"/>
              <a:buNone/>
              <a:defRPr sz="2400">
                <a:latin typeface="Advent Pro Medium"/>
                <a:ea typeface="Advent Pro Medium"/>
                <a:cs typeface="Advent Pro Medium"/>
                <a:sym typeface="Advent Pro Medium"/>
              </a:defRPr>
            </a:lvl2pPr>
            <a:lvl3pPr lvl="2" rtl="0">
              <a:spcBef>
                <a:spcPts val="0"/>
              </a:spcBef>
              <a:spcAft>
                <a:spcPts val="0"/>
              </a:spcAft>
              <a:buSzPts val="2400"/>
              <a:buFont typeface="Advent Pro Medium"/>
              <a:buNone/>
              <a:defRPr sz="2400">
                <a:latin typeface="Advent Pro Medium"/>
                <a:ea typeface="Advent Pro Medium"/>
                <a:cs typeface="Advent Pro Medium"/>
                <a:sym typeface="Advent Pro Medium"/>
              </a:defRPr>
            </a:lvl3pPr>
            <a:lvl4pPr lvl="3" rtl="0">
              <a:spcBef>
                <a:spcPts val="0"/>
              </a:spcBef>
              <a:spcAft>
                <a:spcPts val="0"/>
              </a:spcAft>
              <a:buSzPts val="2400"/>
              <a:buFont typeface="Advent Pro Medium"/>
              <a:buNone/>
              <a:defRPr sz="2400">
                <a:latin typeface="Advent Pro Medium"/>
                <a:ea typeface="Advent Pro Medium"/>
                <a:cs typeface="Advent Pro Medium"/>
                <a:sym typeface="Advent Pro Medium"/>
              </a:defRPr>
            </a:lvl4pPr>
            <a:lvl5pPr lvl="4" rtl="0">
              <a:spcBef>
                <a:spcPts val="0"/>
              </a:spcBef>
              <a:spcAft>
                <a:spcPts val="0"/>
              </a:spcAft>
              <a:buSzPts val="2400"/>
              <a:buFont typeface="Advent Pro Medium"/>
              <a:buNone/>
              <a:defRPr sz="2400">
                <a:latin typeface="Advent Pro Medium"/>
                <a:ea typeface="Advent Pro Medium"/>
                <a:cs typeface="Advent Pro Medium"/>
                <a:sym typeface="Advent Pro Medium"/>
              </a:defRPr>
            </a:lvl5pPr>
            <a:lvl6pPr lvl="5" rtl="0">
              <a:spcBef>
                <a:spcPts val="0"/>
              </a:spcBef>
              <a:spcAft>
                <a:spcPts val="0"/>
              </a:spcAft>
              <a:buSzPts val="2400"/>
              <a:buFont typeface="Advent Pro Medium"/>
              <a:buNone/>
              <a:defRPr sz="2400">
                <a:latin typeface="Advent Pro Medium"/>
                <a:ea typeface="Advent Pro Medium"/>
                <a:cs typeface="Advent Pro Medium"/>
                <a:sym typeface="Advent Pro Medium"/>
              </a:defRPr>
            </a:lvl6pPr>
            <a:lvl7pPr lvl="6" rtl="0">
              <a:spcBef>
                <a:spcPts val="0"/>
              </a:spcBef>
              <a:spcAft>
                <a:spcPts val="0"/>
              </a:spcAft>
              <a:buSzPts val="2400"/>
              <a:buFont typeface="Advent Pro Medium"/>
              <a:buNone/>
              <a:defRPr sz="2400">
                <a:latin typeface="Advent Pro Medium"/>
                <a:ea typeface="Advent Pro Medium"/>
                <a:cs typeface="Advent Pro Medium"/>
                <a:sym typeface="Advent Pro Medium"/>
              </a:defRPr>
            </a:lvl7pPr>
            <a:lvl8pPr lvl="7" rtl="0">
              <a:spcBef>
                <a:spcPts val="0"/>
              </a:spcBef>
              <a:spcAft>
                <a:spcPts val="0"/>
              </a:spcAft>
              <a:buSzPts val="2400"/>
              <a:buFont typeface="Advent Pro Medium"/>
              <a:buNone/>
              <a:defRPr sz="2400">
                <a:latin typeface="Advent Pro Medium"/>
                <a:ea typeface="Advent Pro Medium"/>
                <a:cs typeface="Advent Pro Medium"/>
                <a:sym typeface="Advent Pro Medium"/>
              </a:defRPr>
            </a:lvl8pPr>
            <a:lvl9pPr lvl="8" rtl="0">
              <a:spcBef>
                <a:spcPts val="0"/>
              </a:spcBef>
              <a:spcAft>
                <a:spcPts val="0"/>
              </a:spcAft>
              <a:buSzPts val="2400"/>
              <a:buFont typeface="Advent Pro Medium"/>
              <a:buNone/>
              <a:defRPr sz="2400">
                <a:latin typeface="Advent Pro Medium"/>
                <a:ea typeface="Advent Pro Medium"/>
                <a:cs typeface="Advent Pro Medium"/>
                <a:sym typeface="Advent Pro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6193" name="Shape 6193"/>
        <p:cNvGrpSpPr/>
        <p:nvPr/>
      </p:nvGrpSpPr>
      <p:grpSpPr>
        <a:xfrm>
          <a:off x="0" y="0"/>
          <a:ext cx="0" cy="0"/>
          <a:chOff x="0" y="0"/>
          <a:chExt cx="0" cy="0"/>
        </a:xfrm>
      </p:grpSpPr>
      <p:grpSp>
        <p:nvGrpSpPr>
          <p:cNvPr id="6194" name="Google Shape;6194;p14"/>
          <p:cNvGrpSpPr/>
          <p:nvPr/>
        </p:nvGrpSpPr>
        <p:grpSpPr>
          <a:xfrm>
            <a:off x="-637068" y="2309781"/>
            <a:ext cx="1049633" cy="523940"/>
            <a:chOff x="138482" y="584556"/>
            <a:chExt cx="1049633" cy="523940"/>
          </a:xfrm>
        </p:grpSpPr>
        <p:sp>
          <p:nvSpPr>
            <p:cNvPr id="6195" name="Google Shape;6195;p14"/>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4"/>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4"/>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4"/>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14"/>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14"/>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4"/>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4"/>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4"/>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4"/>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14"/>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14"/>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4"/>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14"/>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14"/>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14"/>
          <p:cNvGrpSpPr/>
          <p:nvPr/>
        </p:nvGrpSpPr>
        <p:grpSpPr>
          <a:xfrm>
            <a:off x="8641757" y="540006"/>
            <a:ext cx="1049633" cy="523940"/>
            <a:chOff x="138482" y="584556"/>
            <a:chExt cx="1049633" cy="523940"/>
          </a:xfrm>
        </p:grpSpPr>
        <p:sp>
          <p:nvSpPr>
            <p:cNvPr id="6211" name="Google Shape;6211;p14"/>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14"/>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4"/>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4"/>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4"/>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4"/>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4"/>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4"/>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4"/>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4"/>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4"/>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4"/>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4"/>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14"/>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14"/>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14"/>
          <p:cNvGrpSpPr/>
          <p:nvPr/>
        </p:nvGrpSpPr>
        <p:grpSpPr>
          <a:xfrm>
            <a:off x="-151417" y="4511474"/>
            <a:ext cx="9446833" cy="1136997"/>
            <a:chOff x="7" y="4511474"/>
            <a:chExt cx="9446833" cy="1136997"/>
          </a:xfrm>
        </p:grpSpPr>
        <p:grpSp>
          <p:nvGrpSpPr>
            <p:cNvPr id="6227" name="Google Shape;6227;p14"/>
            <p:cNvGrpSpPr/>
            <p:nvPr/>
          </p:nvGrpSpPr>
          <p:grpSpPr>
            <a:xfrm>
              <a:off x="7" y="4511474"/>
              <a:ext cx="1049633" cy="1136997"/>
              <a:chOff x="2130300" y="2121375"/>
              <a:chExt cx="212000" cy="229650"/>
            </a:xfrm>
          </p:grpSpPr>
          <p:sp>
            <p:nvSpPr>
              <p:cNvPr id="6228" name="Google Shape;6228;p1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1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1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1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1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1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1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1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1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1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1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1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1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1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1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1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1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1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1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1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1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1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1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1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1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1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1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1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1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1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14"/>
            <p:cNvGrpSpPr/>
            <p:nvPr/>
          </p:nvGrpSpPr>
          <p:grpSpPr>
            <a:xfrm>
              <a:off x="1049657" y="4511474"/>
              <a:ext cx="1049633" cy="1136997"/>
              <a:chOff x="2130300" y="2121375"/>
              <a:chExt cx="212000" cy="229650"/>
            </a:xfrm>
          </p:grpSpPr>
          <p:sp>
            <p:nvSpPr>
              <p:cNvPr id="6272" name="Google Shape;6272;p1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1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1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1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1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1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1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1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1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1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1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1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1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1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1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1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1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1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1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1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1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1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1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1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1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1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1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1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1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1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1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1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1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1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1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1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5" name="Google Shape;6315;p14"/>
            <p:cNvGrpSpPr/>
            <p:nvPr/>
          </p:nvGrpSpPr>
          <p:grpSpPr>
            <a:xfrm>
              <a:off x="2099307" y="4511474"/>
              <a:ext cx="1049633" cy="1136997"/>
              <a:chOff x="2130300" y="2121375"/>
              <a:chExt cx="212000" cy="229650"/>
            </a:xfrm>
          </p:grpSpPr>
          <p:sp>
            <p:nvSpPr>
              <p:cNvPr id="6316" name="Google Shape;6316;p1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1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1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1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1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1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1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1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1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1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1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1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1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1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1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1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14"/>
            <p:cNvGrpSpPr/>
            <p:nvPr/>
          </p:nvGrpSpPr>
          <p:grpSpPr>
            <a:xfrm>
              <a:off x="3148957" y="4511474"/>
              <a:ext cx="1049633" cy="1136997"/>
              <a:chOff x="2130300" y="2121375"/>
              <a:chExt cx="212000" cy="229650"/>
            </a:xfrm>
          </p:grpSpPr>
          <p:sp>
            <p:nvSpPr>
              <p:cNvPr id="6360" name="Google Shape;6360;p1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1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1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1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1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1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1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1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1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1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1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1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1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1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1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1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1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1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1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1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1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1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1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1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1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14"/>
            <p:cNvGrpSpPr/>
            <p:nvPr/>
          </p:nvGrpSpPr>
          <p:grpSpPr>
            <a:xfrm>
              <a:off x="4198607" y="4511474"/>
              <a:ext cx="1049633" cy="1136997"/>
              <a:chOff x="2130300" y="2121375"/>
              <a:chExt cx="212000" cy="229650"/>
            </a:xfrm>
          </p:grpSpPr>
          <p:sp>
            <p:nvSpPr>
              <p:cNvPr id="6404" name="Google Shape;6404;p1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1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1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1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1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1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1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1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1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1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1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1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1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1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1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1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1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1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1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1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1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1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1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1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1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1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1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1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1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1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1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1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1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1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1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1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1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1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1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1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1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1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14"/>
            <p:cNvGrpSpPr/>
            <p:nvPr/>
          </p:nvGrpSpPr>
          <p:grpSpPr>
            <a:xfrm>
              <a:off x="5248257" y="4511474"/>
              <a:ext cx="1049633" cy="1136997"/>
              <a:chOff x="2130300" y="2121375"/>
              <a:chExt cx="212000" cy="229650"/>
            </a:xfrm>
          </p:grpSpPr>
          <p:sp>
            <p:nvSpPr>
              <p:cNvPr id="6448" name="Google Shape;6448;p1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1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1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1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1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1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1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1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1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1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1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1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1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1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1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1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1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1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1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1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1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1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1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1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1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1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1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1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1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1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1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1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1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1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1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1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1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1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1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1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1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1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1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14"/>
            <p:cNvGrpSpPr/>
            <p:nvPr/>
          </p:nvGrpSpPr>
          <p:grpSpPr>
            <a:xfrm>
              <a:off x="6297907" y="4511474"/>
              <a:ext cx="1049633" cy="1136997"/>
              <a:chOff x="2130300" y="2121375"/>
              <a:chExt cx="212000" cy="229650"/>
            </a:xfrm>
          </p:grpSpPr>
          <p:sp>
            <p:nvSpPr>
              <p:cNvPr id="6492" name="Google Shape;6492;p1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1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1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1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1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1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1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1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1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1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1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1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1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1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1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1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1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1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1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1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1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1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1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1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1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1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1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1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1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1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1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1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1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1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1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1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1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1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1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1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1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1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14"/>
            <p:cNvGrpSpPr/>
            <p:nvPr/>
          </p:nvGrpSpPr>
          <p:grpSpPr>
            <a:xfrm>
              <a:off x="7347557" y="4511474"/>
              <a:ext cx="1049633" cy="1136997"/>
              <a:chOff x="2130300" y="2121375"/>
              <a:chExt cx="212000" cy="229650"/>
            </a:xfrm>
          </p:grpSpPr>
          <p:sp>
            <p:nvSpPr>
              <p:cNvPr id="6536" name="Google Shape;6536;p1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1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1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1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1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1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1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1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1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1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1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1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1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1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1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1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1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1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1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1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1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1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1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1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1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1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1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1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1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1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1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1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1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1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1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1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1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1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1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1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1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1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14"/>
            <p:cNvGrpSpPr/>
            <p:nvPr/>
          </p:nvGrpSpPr>
          <p:grpSpPr>
            <a:xfrm>
              <a:off x="8397207" y="4511474"/>
              <a:ext cx="1049633" cy="1136997"/>
              <a:chOff x="2130300" y="2121375"/>
              <a:chExt cx="212000" cy="229650"/>
            </a:xfrm>
          </p:grpSpPr>
          <p:sp>
            <p:nvSpPr>
              <p:cNvPr id="6580" name="Google Shape;6580;p1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1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1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1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1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1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1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1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1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1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1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1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1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1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1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1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1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1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1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1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1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1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1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1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1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1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1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1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1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1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1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1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1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1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1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1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1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1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1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1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1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1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1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23" name="Google Shape;6623;p14"/>
          <p:cNvGrpSpPr/>
          <p:nvPr/>
        </p:nvGrpSpPr>
        <p:grpSpPr>
          <a:xfrm>
            <a:off x="256301" y="147620"/>
            <a:ext cx="926943" cy="228568"/>
            <a:chOff x="256301" y="147620"/>
            <a:chExt cx="926943" cy="228568"/>
          </a:xfrm>
        </p:grpSpPr>
        <p:grpSp>
          <p:nvGrpSpPr>
            <p:cNvPr id="6624" name="Google Shape;6624;p14"/>
            <p:cNvGrpSpPr/>
            <p:nvPr/>
          </p:nvGrpSpPr>
          <p:grpSpPr>
            <a:xfrm>
              <a:off x="256301" y="147620"/>
              <a:ext cx="266546" cy="228568"/>
              <a:chOff x="256301" y="147620"/>
              <a:chExt cx="266546" cy="228568"/>
            </a:xfrm>
          </p:grpSpPr>
          <p:sp>
            <p:nvSpPr>
              <p:cNvPr id="6625" name="Google Shape;6625;p14"/>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14"/>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14"/>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14"/>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14"/>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14"/>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14"/>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14"/>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14"/>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14"/>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14"/>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14"/>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14"/>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14"/>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14"/>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14"/>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14"/>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14"/>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14"/>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14"/>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14"/>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14"/>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14"/>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14"/>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14"/>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14"/>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14"/>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14"/>
            <p:cNvGrpSpPr/>
            <p:nvPr/>
          </p:nvGrpSpPr>
          <p:grpSpPr>
            <a:xfrm>
              <a:off x="586498" y="147620"/>
              <a:ext cx="266546" cy="228568"/>
              <a:chOff x="586498" y="147620"/>
              <a:chExt cx="266546" cy="228568"/>
            </a:xfrm>
          </p:grpSpPr>
          <p:sp>
            <p:nvSpPr>
              <p:cNvPr id="6653" name="Google Shape;6653;p14"/>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14"/>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14"/>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14"/>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14"/>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14"/>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14"/>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14"/>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14"/>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14"/>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14"/>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14"/>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14"/>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14"/>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14"/>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14"/>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14"/>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14"/>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14"/>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14"/>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14"/>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14"/>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14"/>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14"/>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14"/>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14"/>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14"/>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14"/>
            <p:cNvGrpSpPr/>
            <p:nvPr/>
          </p:nvGrpSpPr>
          <p:grpSpPr>
            <a:xfrm>
              <a:off x="916698" y="147620"/>
              <a:ext cx="266546" cy="228568"/>
              <a:chOff x="586498" y="147620"/>
              <a:chExt cx="266546" cy="228568"/>
            </a:xfrm>
          </p:grpSpPr>
          <p:sp>
            <p:nvSpPr>
              <p:cNvPr id="6681" name="Google Shape;6681;p14"/>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14"/>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14"/>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14"/>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14"/>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14"/>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14"/>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14"/>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14"/>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14"/>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14"/>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14"/>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14"/>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14"/>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14"/>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14"/>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14"/>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14"/>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14"/>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14"/>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14"/>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14"/>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14"/>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14"/>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14"/>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14"/>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14"/>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08" name="Google Shape;6708;p14"/>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09" name="Google Shape;6709;p14"/>
          <p:cNvSpPr txBox="1"/>
          <p:nvPr>
            <p:ph idx="1" type="subTitle"/>
          </p:nvPr>
        </p:nvSpPr>
        <p:spPr>
          <a:xfrm>
            <a:off x="1782599" y="3126350"/>
            <a:ext cx="23484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400"/>
              <a:buFont typeface="Press Start 2P"/>
              <a:buNone/>
              <a:defRPr sz="1500">
                <a:solidFill>
                  <a:schemeClr val="dk1"/>
                </a:solidFill>
                <a:latin typeface="Press Start 2P"/>
                <a:ea typeface="Press Start 2P"/>
                <a:cs typeface="Press Start 2P"/>
                <a:sym typeface="Press Start 2P"/>
              </a:defRPr>
            </a:lvl1pPr>
            <a:lvl2pPr lvl="1"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2pPr>
            <a:lvl3pPr lvl="2"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3pPr>
            <a:lvl4pPr lvl="3"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4pPr>
            <a:lvl5pPr lvl="4"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5pPr>
            <a:lvl6pPr lvl="5"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6pPr>
            <a:lvl7pPr lvl="6"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7pPr>
            <a:lvl8pPr lvl="7"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8pPr>
            <a:lvl9pPr lvl="8"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9pPr>
          </a:lstStyle>
          <a:p/>
        </p:txBody>
      </p:sp>
      <p:sp>
        <p:nvSpPr>
          <p:cNvPr id="6710" name="Google Shape;6710;p14"/>
          <p:cNvSpPr txBox="1"/>
          <p:nvPr>
            <p:ph idx="2" type="subTitle"/>
          </p:nvPr>
        </p:nvSpPr>
        <p:spPr>
          <a:xfrm>
            <a:off x="1782600" y="3596150"/>
            <a:ext cx="23484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6711" name="Google Shape;6711;p14"/>
          <p:cNvSpPr txBox="1"/>
          <p:nvPr>
            <p:ph hasCustomPrompt="1" idx="3" type="title"/>
          </p:nvPr>
        </p:nvSpPr>
        <p:spPr>
          <a:xfrm>
            <a:off x="793988" y="3336900"/>
            <a:ext cx="814200" cy="618000"/>
          </a:xfrm>
          <a:prstGeom prst="rect">
            <a:avLst/>
          </a:prstGeom>
        </p:spPr>
        <p:txBody>
          <a:bodyPr anchorCtr="0" anchor="ctr" bIns="0" lIns="0" spcFirstLastPara="1" rIns="0" wrap="square" tIns="0">
            <a:noAutofit/>
          </a:bodyPr>
          <a:lstStyle>
            <a:lvl1pPr lvl="0" rtl="0" algn="ctr">
              <a:spcBef>
                <a:spcPts val="0"/>
              </a:spcBef>
              <a:spcAft>
                <a:spcPts val="0"/>
              </a:spcAft>
              <a:buSzPts val="2000"/>
              <a:buNone/>
              <a:defRPr>
                <a:solidFill>
                  <a:schemeClr val="accent3"/>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6712" name="Google Shape;6712;p14"/>
          <p:cNvSpPr txBox="1"/>
          <p:nvPr>
            <p:ph idx="4" type="subTitle"/>
          </p:nvPr>
        </p:nvSpPr>
        <p:spPr>
          <a:xfrm>
            <a:off x="6075599" y="3126350"/>
            <a:ext cx="23484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400"/>
              <a:buFont typeface="Press Start 2P"/>
              <a:buNone/>
              <a:defRPr sz="1500">
                <a:solidFill>
                  <a:schemeClr val="dk1"/>
                </a:solidFill>
                <a:latin typeface="Press Start 2P"/>
                <a:ea typeface="Press Start 2P"/>
                <a:cs typeface="Press Start 2P"/>
                <a:sym typeface="Press Start 2P"/>
              </a:defRPr>
            </a:lvl1pPr>
            <a:lvl2pPr lvl="1"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2pPr>
            <a:lvl3pPr lvl="2"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3pPr>
            <a:lvl4pPr lvl="3"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4pPr>
            <a:lvl5pPr lvl="4"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5pPr>
            <a:lvl6pPr lvl="5"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6pPr>
            <a:lvl7pPr lvl="6"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7pPr>
            <a:lvl8pPr lvl="7"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8pPr>
            <a:lvl9pPr lvl="8"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9pPr>
          </a:lstStyle>
          <a:p/>
        </p:txBody>
      </p:sp>
      <p:sp>
        <p:nvSpPr>
          <p:cNvPr id="6713" name="Google Shape;6713;p14"/>
          <p:cNvSpPr txBox="1"/>
          <p:nvPr>
            <p:ph idx="5" type="subTitle"/>
          </p:nvPr>
        </p:nvSpPr>
        <p:spPr>
          <a:xfrm>
            <a:off x="6075600" y="3596150"/>
            <a:ext cx="23484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6714" name="Google Shape;6714;p14"/>
          <p:cNvSpPr txBox="1"/>
          <p:nvPr>
            <p:ph hasCustomPrompt="1" idx="6" type="title"/>
          </p:nvPr>
        </p:nvSpPr>
        <p:spPr>
          <a:xfrm>
            <a:off x="5082500" y="3336900"/>
            <a:ext cx="814200" cy="618000"/>
          </a:xfrm>
          <a:prstGeom prst="rect">
            <a:avLst/>
          </a:prstGeom>
        </p:spPr>
        <p:txBody>
          <a:bodyPr anchorCtr="0" anchor="ctr" bIns="0" lIns="0" spcFirstLastPara="1" rIns="0" wrap="square" tIns="0">
            <a:noAutofit/>
          </a:bodyPr>
          <a:lstStyle>
            <a:lvl1pPr lvl="0" rtl="0" algn="ctr">
              <a:spcBef>
                <a:spcPts val="0"/>
              </a:spcBef>
              <a:spcAft>
                <a:spcPts val="0"/>
              </a:spcAft>
              <a:buSzPts val="2000"/>
              <a:buNone/>
              <a:defRPr>
                <a:solidFill>
                  <a:schemeClr val="accent3"/>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6715" name="Google Shape;6715;p14"/>
          <p:cNvSpPr txBox="1"/>
          <p:nvPr>
            <p:ph idx="7" type="subTitle"/>
          </p:nvPr>
        </p:nvSpPr>
        <p:spPr>
          <a:xfrm>
            <a:off x="1782599" y="1490600"/>
            <a:ext cx="23484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400"/>
              <a:buFont typeface="Press Start 2P"/>
              <a:buNone/>
              <a:defRPr sz="1500">
                <a:solidFill>
                  <a:schemeClr val="dk1"/>
                </a:solidFill>
                <a:latin typeface="Press Start 2P"/>
                <a:ea typeface="Press Start 2P"/>
                <a:cs typeface="Press Start 2P"/>
                <a:sym typeface="Press Start 2P"/>
              </a:defRPr>
            </a:lvl1pPr>
            <a:lvl2pPr lvl="1"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2pPr>
            <a:lvl3pPr lvl="2"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3pPr>
            <a:lvl4pPr lvl="3"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4pPr>
            <a:lvl5pPr lvl="4"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5pPr>
            <a:lvl6pPr lvl="5"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6pPr>
            <a:lvl7pPr lvl="6"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7pPr>
            <a:lvl8pPr lvl="7"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8pPr>
            <a:lvl9pPr lvl="8"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9pPr>
          </a:lstStyle>
          <a:p/>
        </p:txBody>
      </p:sp>
      <p:sp>
        <p:nvSpPr>
          <p:cNvPr id="6716" name="Google Shape;6716;p14"/>
          <p:cNvSpPr txBox="1"/>
          <p:nvPr>
            <p:ph idx="8" type="subTitle"/>
          </p:nvPr>
        </p:nvSpPr>
        <p:spPr>
          <a:xfrm>
            <a:off x="1782600" y="1960400"/>
            <a:ext cx="23484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6717" name="Google Shape;6717;p14"/>
          <p:cNvSpPr txBox="1"/>
          <p:nvPr>
            <p:ph hasCustomPrompt="1" idx="9" type="title"/>
          </p:nvPr>
        </p:nvSpPr>
        <p:spPr>
          <a:xfrm>
            <a:off x="794000" y="1703850"/>
            <a:ext cx="814200" cy="618000"/>
          </a:xfrm>
          <a:prstGeom prst="rect">
            <a:avLst/>
          </a:prstGeom>
        </p:spPr>
        <p:txBody>
          <a:bodyPr anchorCtr="0" anchor="ctr" bIns="0" lIns="0" spcFirstLastPara="1" rIns="0" wrap="square" tIns="0">
            <a:noAutofit/>
          </a:bodyPr>
          <a:lstStyle>
            <a:lvl1pPr lvl="0" rtl="0" algn="ctr">
              <a:spcBef>
                <a:spcPts val="0"/>
              </a:spcBef>
              <a:spcAft>
                <a:spcPts val="0"/>
              </a:spcAft>
              <a:buSzPts val="2000"/>
              <a:buNone/>
              <a:defRPr>
                <a:solidFill>
                  <a:schemeClr val="accent3"/>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6718" name="Google Shape;6718;p14"/>
          <p:cNvSpPr txBox="1"/>
          <p:nvPr>
            <p:ph idx="13" type="subTitle"/>
          </p:nvPr>
        </p:nvSpPr>
        <p:spPr>
          <a:xfrm>
            <a:off x="6075599" y="1490600"/>
            <a:ext cx="23484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400"/>
              <a:buFont typeface="Press Start 2P"/>
              <a:buNone/>
              <a:defRPr sz="1500">
                <a:solidFill>
                  <a:schemeClr val="dk1"/>
                </a:solidFill>
                <a:latin typeface="Press Start 2P"/>
                <a:ea typeface="Press Start 2P"/>
                <a:cs typeface="Press Start 2P"/>
                <a:sym typeface="Press Start 2P"/>
              </a:defRPr>
            </a:lvl1pPr>
            <a:lvl2pPr lvl="1"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2pPr>
            <a:lvl3pPr lvl="2"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3pPr>
            <a:lvl4pPr lvl="3"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4pPr>
            <a:lvl5pPr lvl="4"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5pPr>
            <a:lvl6pPr lvl="5"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6pPr>
            <a:lvl7pPr lvl="6"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7pPr>
            <a:lvl8pPr lvl="7"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8pPr>
            <a:lvl9pPr lvl="8"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9pPr>
          </a:lstStyle>
          <a:p/>
        </p:txBody>
      </p:sp>
      <p:sp>
        <p:nvSpPr>
          <p:cNvPr id="6719" name="Google Shape;6719;p14"/>
          <p:cNvSpPr txBox="1"/>
          <p:nvPr>
            <p:ph idx="14" type="subTitle"/>
          </p:nvPr>
        </p:nvSpPr>
        <p:spPr>
          <a:xfrm>
            <a:off x="6075600" y="1960400"/>
            <a:ext cx="23484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6720" name="Google Shape;6720;p14"/>
          <p:cNvSpPr txBox="1"/>
          <p:nvPr>
            <p:ph hasCustomPrompt="1" idx="15" type="title"/>
          </p:nvPr>
        </p:nvSpPr>
        <p:spPr>
          <a:xfrm>
            <a:off x="5082500" y="1703850"/>
            <a:ext cx="814200" cy="618000"/>
          </a:xfrm>
          <a:prstGeom prst="rect">
            <a:avLst/>
          </a:prstGeom>
        </p:spPr>
        <p:txBody>
          <a:bodyPr anchorCtr="0" anchor="ctr" bIns="0" lIns="0" spcFirstLastPara="1" rIns="0" wrap="square" tIns="0">
            <a:noAutofit/>
          </a:bodyPr>
          <a:lstStyle>
            <a:lvl1pPr lvl="0" rtl="0" algn="ctr">
              <a:spcBef>
                <a:spcPts val="0"/>
              </a:spcBef>
              <a:spcAft>
                <a:spcPts val="0"/>
              </a:spcAft>
              <a:buSzPts val="2000"/>
              <a:buNone/>
              <a:defRPr>
                <a:solidFill>
                  <a:schemeClr val="accent3"/>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6721" name="Shape 6721"/>
        <p:cNvGrpSpPr/>
        <p:nvPr/>
      </p:nvGrpSpPr>
      <p:grpSpPr>
        <a:xfrm>
          <a:off x="0" y="0"/>
          <a:ext cx="0" cy="0"/>
          <a:chOff x="0" y="0"/>
          <a:chExt cx="0" cy="0"/>
        </a:xfrm>
      </p:grpSpPr>
      <p:grpSp>
        <p:nvGrpSpPr>
          <p:cNvPr id="6722" name="Google Shape;6722;p15"/>
          <p:cNvGrpSpPr/>
          <p:nvPr/>
        </p:nvGrpSpPr>
        <p:grpSpPr>
          <a:xfrm>
            <a:off x="-689218" y="2767006"/>
            <a:ext cx="1049633" cy="523940"/>
            <a:chOff x="138482" y="584556"/>
            <a:chExt cx="1049633" cy="523940"/>
          </a:xfrm>
        </p:grpSpPr>
        <p:sp>
          <p:nvSpPr>
            <p:cNvPr id="6723" name="Google Shape;6723;p15"/>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15"/>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15"/>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15"/>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15"/>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15"/>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15"/>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15"/>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15"/>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15"/>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15"/>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15"/>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15"/>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15"/>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15"/>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15"/>
          <p:cNvGrpSpPr/>
          <p:nvPr/>
        </p:nvGrpSpPr>
        <p:grpSpPr>
          <a:xfrm flipH="1">
            <a:off x="7684482" y="-69"/>
            <a:ext cx="1049633" cy="523940"/>
            <a:chOff x="138482" y="584556"/>
            <a:chExt cx="1049633" cy="523940"/>
          </a:xfrm>
        </p:grpSpPr>
        <p:sp>
          <p:nvSpPr>
            <p:cNvPr id="6739" name="Google Shape;6739;p15"/>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15"/>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15"/>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15"/>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15"/>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15"/>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15"/>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15"/>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15"/>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15"/>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15"/>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15"/>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15"/>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15"/>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15"/>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15"/>
          <p:cNvGrpSpPr/>
          <p:nvPr/>
        </p:nvGrpSpPr>
        <p:grpSpPr>
          <a:xfrm>
            <a:off x="-151417" y="4511474"/>
            <a:ext cx="9446833" cy="1136997"/>
            <a:chOff x="7" y="4511474"/>
            <a:chExt cx="9446833" cy="1136997"/>
          </a:xfrm>
        </p:grpSpPr>
        <p:grpSp>
          <p:nvGrpSpPr>
            <p:cNvPr id="6755" name="Google Shape;6755;p15"/>
            <p:cNvGrpSpPr/>
            <p:nvPr/>
          </p:nvGrpSpPr>
          <p:grpSpPr>
            <a:xfrm>
              <a:off x="7" y="4511474"/>
              <a:ext cx="1049633" cy="1136997"/>
              <a:chOff x="2130300" y="2121375"/>
              <a:chExt cx="212000" cy="229650"/>
            </a:xfrm>
          </p:grpSpPr>
          <p:sp>
            <p:nvSpPr>
              <p:cNvPr id="6756" name="Google Shape;6756;p1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1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1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1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1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1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1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1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1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1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1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1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1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1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1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1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1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1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1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1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1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1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1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1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1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1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1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1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1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1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1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1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1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1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1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1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1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1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1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1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1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1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1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15"/>
            <p:cNvGrpSpPr/>
            <p:nvPr/>
          </p:nvGrpSpPr>
          <p:grpSpPr>
            <a:xfrm>
              <a:off x="1049657" y="4511474"/>
              <a:ext cx="1049633" cy="1136997"/>
              <a:chOff x="2130300" y="2121375"/>
              <a:chExt cx="212000" cy="229650"/>
            </a:xfrm>
          </p:grpSpPr>
          <p:sp>
            <p:nvSpPr>
              <p:cNvPr id="6800" name="Google Shape;6800;p1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1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1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1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1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1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1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1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1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1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1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1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1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1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1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1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1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1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1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1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1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1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1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1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1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1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1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1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1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1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1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1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1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1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1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1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1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1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1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1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1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1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1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15"/>
            <p:cNvGrpSpPr/>
            <p:nvPr/>
          </p:nvGrpSpPr>
          <p:grpSpPr>
            <a:xfrm>
              <a:off x="2099307" y="4511474"/>
              <a:ext cx="1049633" cy="1136997"/>
              <a:chOff x="2130300" y="2121375"/>
              <a:chExt cx="212000" cy="229650"/>
            </a:xfrm>
          </p:grpSpPr>
          <p:sp>
            <p:nvSpPr>
              <p:cNvPr id="6844" name="Google Shape;6844;p1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1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1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1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1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1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1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1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1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1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1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1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1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1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1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1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1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1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1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1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1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1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1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1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1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1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1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1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1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1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1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1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1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1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1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1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1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1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1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1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1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15"/>
            <p:cNvGrpSpPr/>
            <p:nvPr/>
          </p:nvGrpSpPr>
          <p:grpSpPr>
            <a:xfrm>
              <a:off x="3148957" y="4511474"/>
              <a:ext cx="1049633" cy="1136997"/>
              <a:chOff x="2130300" y="2121375"/>
              <a:chExt cx="212000" cy="229650"/>
            </a:xfrm>
          </p:grpSpPr>
          <p:sp>
            <p:nvSpPr>
              <p:cNvPr id="6888" name="Google Shape;6888;p1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1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1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1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1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1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1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1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1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1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1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1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1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1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1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1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1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1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1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1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1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1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1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1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1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1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1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1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1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1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1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1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1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1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1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1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1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1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1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1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1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1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15"/>
            <p:cNvGrpSpPr/>
            <p:nvPr/>
          </p:nvGrpSpPr>
          <p:grpSpPr>
            <a:xfrm>
              <a:off x="4198607" y="4511474"/>
              <a:ext cx="1049633" cy="1136997"/>
              <a:chOff x="2130300" y="2121375"/>
              <a:chExt cx="212000" cy="229650"/>
            </a:xfrm>
          </p:grpSpPr>
          <p:sp>
            <p:nvSpPr>
              <p:cNvPr id="6932" name="Google Shape;6932;p1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1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1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1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1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1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1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1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1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1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1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1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1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1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1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1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1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1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1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1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1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1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1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1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1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1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1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1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1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1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1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1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1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1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1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1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1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1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1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1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1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15"/>
            <p:cNvGrpSpPr/>
            <p:nvPr/>
          </p:nvGrpSpPr>
          <p:grpSpPr>
            <a:xfrm>
              <a:off x="5248257" y="4511474"/>
              <a:ext cx="1049633" cy="1136997"/>
              <a:chOff x="2130300" y="2121375"/>
              <a:chExt cx="212000" cy="229650"/>
            </a:xfrm>
          </p:grpSpPr>
          <p:sp>
            <p:nvSpPr>
              <p:cNvPr id="6976" name="Google Shape;6976;p1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1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1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1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1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1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1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1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1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1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1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1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1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1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1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1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1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1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1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1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1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1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1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1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1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1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1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1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1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1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1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1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1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1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1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1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1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1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1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1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1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1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15"/>
            <p:cNvGrpSpPr/>
            <p:nvPr/>
          </p:nvGrpSpPr>
          <p:grpSpPr>
            <a:xfrm>
              <a:off x="6297907" y="4511474"/>
              <a:ext cx="1049633" cy="1136997"/>
              <a:chOff x="2130300" y="2121375"/>
              <a:chExt cx="212000" cy="229650"/>
            </a:xfrm>
          </p:grpSpPr>
          <p:sp>
            <p:nvSpPr>
              <p:cNvPr id="7020" name="Google Shape;7020;p1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1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1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1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1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1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1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1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1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1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1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1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1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1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1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1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1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1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1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1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1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1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1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1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1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1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1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1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1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1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1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1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1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1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1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1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1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1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1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15"/>
            <p:cNvGrpSpPr/>
            <p:nvPr/>
          </p:nvGrpSpPr>
          <p:grpSpPr>
            <a:xfrm>
              <a:off x="7347557" y="4511474"/>
              <a:ext cx="1049633" cy="1136997"/>
              <a:chOff x="2130300" y="2121375"/>
              <a:chExt cx="212000" cy="229650"/>
            </a:xfrm>
          </p:grpSpPr>
          <p:sp>
            <p:nvSpPr>
              <p:cNvPr id="7064" name="Google Shape;7064;p1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1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1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1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1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1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1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1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1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1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1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1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1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1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1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1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1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1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1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1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1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1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1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1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1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1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1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1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1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1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1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1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1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1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1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1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1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1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15"/>
            <p:cNvGrpSpPr/>
            <p:nvPr/>
          </p:nvGrpSpPr>
          <p:grpSpPr>
            <a:xfrm>
              <a:off x="8397207" y="4511474"/>
              <a:ext cx="1049633" cy="1136997"/>
              <a:chOff x="2130300" y="2121375"/>
              <a:chExt cx="212000" cy="229650"/>
            </a:xfrm>
          </p:grpSpPr>
          <p:sp>
            <p:nvSpPr>
              <p:cNvPr id="7108" name="Google Shape;7108;p1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1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1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1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1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1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1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1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1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1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1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1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1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1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1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1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1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1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1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1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1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1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1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1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1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1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1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1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1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1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1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1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1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1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1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1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1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1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1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1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51" name="Google Shape;7151;p15"/>
          <p:cNvGrpSpPr/>
          <p:nvPr/>
        </p:nvGrpSpPr>
        <p:grpSpPr>
          <a:xfrm>
            <a:off x="256301" y="147620"/>
            <a:ext cx="926943" cy="228568"/>
            <a:chOff x="256301" y="147620"/>
            <a:chExt cx="926943" cy="228568"/>
          </a:xfrm>
        </p:grpSpPr>
        <p:grpSp>
          <p:nvGrpSpPr>
            <p:cNvPr id="7152" name="Google Shape;7152;p15"/>
            <p:cNvGrpSpPr/>
            <p:nvPr/>
          </p:nvGrpSpPr>
          <p:grpSpPr>
            <a:xfrm>
              <a:off x="256301" y="147620"/>
              <a:ext cx="266546" cy="228568"/>
              <a:chOff x="256301" y="147620"/>
              <a:chExt cx="266546" cy="228568"/>
            </a:xfrm>
          </p:grpSpPr>
          <p:sp>
            <p:nvSpPr>
              <p:cNvPr id="7153" name="Google Shape;7153;p15"/>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15"/>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15"/>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15"/>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15"/>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15"/>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15"/>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15"/>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15"/>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15"/>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15"/>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15"/>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15"/>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15"/>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15"/>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15"/>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15"/>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15"/>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15"/>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15"/>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5"/>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15"/>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15"/>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15"/>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15"/>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15"/>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5"/>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15"/>
            <p:cNvGrpSpPr/>
            <p:nvPr/>
          </p:nvGrpSpPr>
          <p:grpSpPr>
            <a:xfrm>
              <a:off x="586498" y="147620"/>
              <a:ext cx="266546" cy="228568"/>
              <a:chOff x="586498" y="147620"/>
              <a:chExt cx="266546" cy="228568"/>
            </a:xfrm>
          </p:grpSpPr>
          <p:sp>
            <p:nvSpPr>
              <p:cNvPr id="7181" name="Google Shape;7181;p15"/>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15"/>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15"/>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15"/>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15"/>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15"/>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15"/>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15"/>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15"/>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15"/>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15"/>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15"/>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15"/>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15"/>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15"/>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15"/>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15"/>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15"/>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15"/>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5"/>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15"/>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15"/>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15"/>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15"/>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15"/>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15"/>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15"/>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15"/>
            <p:cNvGrpSpPr/>
            <p:nvPr/>
          </p:nvGrpSpPr>
          <p:grpSpPr>
            <a:xfrm>
              <a:off x="916698" y="147620"/>
              <a:ext cx="266546" cy="228568"/>
              <a:chOff x="586498" y="147620"/>
              <a:chExt cx="266546" cy="228568"/>
            </a:xfrm>
          </p:grpSpPr>
          <p:sp>
            <p:nvSpPr>
              <p:cNvPr id="7209" name="Google Shape;7209;p15"/>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15"/>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15"/>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15"/>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15"/>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15"/>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15"/>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5"/>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15"/>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15"/>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15"/>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15"/>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15"/>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15"/>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15"/>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15"/>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15"/>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15"/>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15"/>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15"/>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15"/>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15"/>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15"/>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15"/>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15"/>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15"/>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15"/>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36" name="Google Shape;7236;p15"/>
          <p:cNvSpPr txBox="1"/>
          <p:nvPr>
            <p:ph type="title"/>
          </p:nvPr>
        </p:nvSpPr>
        <p:spPr>
          <a:xfrm>
            <a:off x="720000" y="465825"/>
            <a:ext cx="4388700" cy="832200"/>
          </a:xfrm>
          <a:prstGeom prst="rect">
            <a:avLst/>
          </a:prstGeom>
        </p:spPr>
        <p:txBody>
          <a:bodyPr anchorCtr="0" anchor="ctr" bIns="0" lIns="0" spcFirstLastPara="1" rIns="0" wrap="square" tIns="0">
            <a:noAutofit/>
          </a:bodyPr>
          <a:lstStyle>
            <a:lvl1pPr lvl="0" rtl="0" algn="l">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37" name="Google Shape;7237;p15"/>
          <p:cNvSpPr txBox="1"/>
          <p:nvPr>
            <p:ph idx="1" type="subTitle"/>
          </p:nvPr>
        </p:nvSpPr>
        <p:spPr>
          <a:xfrm>
            <a:off x="720000" y="1555225"/>
            <a:ext cx="4388700" cy="2667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600"/>
              <a:buChar char="●"/>
              <a:defRPr/>
            </a:lvl1pPr>
            <a:lvl2pPr lvl="1" rtl="0">
              <a:lnSpc>
                <a:spcPct val="100000"/>
              </a:lnSpc>
              <a:spcBef>
                <a:spcPts val="0"/>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7238" name="Shape 7238"/>
        <p:cNvGrpSpPr/>
        <p:nvPr/>
      </p:nvGrpSpPr>
      <p:grpSpPr>
        <a:xfrm>
          <a:off x="0" y="0"/>
          <a:ext cx="0" cy="0"/>
          <a:chOff x="0" y="0"/>
          <a:chExt cx="0" cy="0"/>
        </a:xfrm>
      </p:grpSpPr>
      <p:grpSp>
        <p:nvGrpSpPr>
          <p:cNvPr id="7239" name="Google Shape;7239;p16"/>
          <p:cNvGrpSpPr/>
          <p:nvPr/>
        </p:nvGrpSpPr>
        <p:grpSpPr>
          <a:xfrm>
            <a:off x="256301" y="147620"/>
            <a:ext cx="926943" cy="228568"/>
            <a:chOff x="256301" y="147620"/>
            <a:chExt cx="926943" cy="228568"/>
          </a:xfrm>
        </p:grpSpPr>
        <p:grpSp>
          <p:nvGrpSpPr>
            <p:cNvPr id="7240" name="Google Shape;7240;p16"/>
            <p:cNvGrpSpPr/>
            <p:nvPr/>
          </p:nvGrpSpPr>
          <p:grpSpPr>
            <a:xfrm>
              <a:off x="256301" y="147620"/>
              <a:ext cx="266546" cy="228568"/>
              <a:chOff x="256301" y="147620"/>
              <a:chExt cx="266546" cy="228568"/>
            </a:xfrm>
          </p:grpSpPr>
          <p:sp>
            <p:nvSpPr>
              <p:cNvPr id="7241" name="Google Shape;7241;p16"/>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16"/>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16"/>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16"/>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16"/>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16"/>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6"/>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16"/>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16"/>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16"/>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6"/>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16"/>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16"/>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16"/>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16"/>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16"/>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16"/>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16"/>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16"/>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16"/>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16"/>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6"/>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16"/>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16"/>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16"/>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16"/>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16"/>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16"/>
            <p:cNvGrpSpPr/>
            <p:nvPr/>
          </p:nvGrpSpPr>
          <p:grpSpPr>
            <a:xfrm>
              <a:off x="586498" y="147620"/>
              <a:ext cx="266546" cy="228568"/>
              <a:chOff x="586498" y="147620"/>
              <a:chExt cx="266546" cy="228568"/>
            </a:xfrm>
          </p:grpSpPr>
          <p:sp>
            <p:nvSpPr>
              <p:cNvPr id="7269" name="Google Shape;7269;p16"/>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16"/>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16"/>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16"/>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16"/>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16"/>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16"/>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16"/>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16"/>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16"/>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16"/>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16"/>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16"/>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16"/>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16"/>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16"/>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16"/>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16"/>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16"/>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16"/>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16"/>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16"/>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6"/>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6"/>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16"/>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16"/>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6"/>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16"/>
            <p:cNvGrpSpPr/>
            <p:nvPr/>
          </p:nvGrpSpPr>
          <p:grpSpPr>
            <a:xfrm>
              <a:off x="916698" y="147620"/>
              <a:ext cx="266546" cy="228568"/>
              <a:chOff x="586498" y="147620"/>
              <a:chExt cx="266546" cy="228568"/>
            </a:xfrm>
          </p:grpSpPr>
          <p:sp>
            <p:nvSpPr>
              <p:cNvPr id="7297" name="Google Shape;7297;p16"/>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16"/>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16"/>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16"/>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16"/>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16"/>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16"/>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16"/>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16"/>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16"/>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16"/>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6"/>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6"/>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16"/>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16"/>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16"/>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6"/>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16"/>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16"/>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16"/>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16"/>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16"/>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16"/>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16"/>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16"/>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16"/>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16"/>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24" name="Google Shape;7324;p16"/>
          <p:cNvGrpSpPr/>
          <p:nvPr/>
        </p:nvGrpSpPr>
        <p:grpSpPr>
          <a:xfrm>
            <a:off x="-151417" y="4511474"/>
            <a:ext cx="9446833" cy="1136997"/>
            <a:chOff x="7" y="4511474"/>
            <a:chExt cx="9446833" cy="1136997"/>
          </a:xfrm>
        </p:grpSpPr>
        <p:grpSp>
          <p:nvGrpSpPr>
            <p:cNvPr id="7325" name="Google Shape;7325;p16"/>
            <p:cNvGrpSpPr/>
            <p:nvPr/>
          </p:nvGrpSpPr>
          <p:grpSpPr>
            <a:xfrm>
              <a:off x="7" y="4511474"/>
              <a:ext cx="1049633" cy="1136997"/>
              <a:chOff x="2130300" y="2121375"/>
              <a:chExt cx="212000" cy="229650"/>
            </a:xfrm>
          </p:grpSpPr>
          <p:sp>
            <p:nvSpPr>
              <p:cNvPr id="7326" name="Google Shape;7326;p1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1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1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1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1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1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1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1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1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1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1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1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1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1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1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1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1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1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1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1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1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1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1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1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1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1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1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1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1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1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1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1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1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1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1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1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1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1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16"/>
            <p:cNvGrpSpPr/>
            <p:nvPr/>
          </p:nvGrpSpPr>
          <p:grpSpPr>
            <a:xfrm>
              <a:off x="1049657" y="4511474"/>
              <a:ext cx="1049633" cy="1136997"/>
              <a:chOff x="2130300" y="2121375"/>
              <a:chExt cx="212000" cy="229650"/>
            </a:xfrm>
          </p:grpSpPr>
          <p:sp>
            <p:nvSpPr>
              <p:cNvPr id="7370" name="Google Shape;7370;p1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1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1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1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1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1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1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1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1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1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1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1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1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1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1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1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1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1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1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1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1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1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1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1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1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1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1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1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1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1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16"/>
            <p:cNvGrpSpPr/>
            <p:nvPr/>
          </p:nvGrpSpPr>
          <p:grpSpPr>
            <a:xfrm>
              <a:off x="2099307" y="4511474"/>
              <a:ext cx="1049633" cy="1136997"/>
              <a:chOff x="2130300" y="2121375"/>
              <a:chExt cx="212000" cy="229650"/>
            </a:xfrm>
          </p:grpSpPr>
          <p:sp>
            <p:nvSpPr>
              <p:cNvPr id="7414" name="Google Shape;7414;p1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1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1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1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1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1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1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1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1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1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1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1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1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1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1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1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1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1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1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1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1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1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1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1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1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1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1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1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16"/>
            <p:cNvGrpSpPr/>
            <p:nvPr/>
          </p:nvGrpSpPr>
          <p:grpSpPr>
            <a:xfrm>
              <a:off x="3148957" y="4511474"/>
              <a:ext cx="1049633" cy="1136997"/>
              <a:chOff x="2130300" y="2121375"/>
              <a:chExt cx="212000" cy="229650"/>
            </a:xfrm>
          </p:grpSpPr>
          <p:sp>
            <p:nvSpPr>
              <p:cNvPr id="7458" name="Google Shape;7458;p1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1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1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1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1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1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1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1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1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1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1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1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1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1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1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1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1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1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1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1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1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1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1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1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1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1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1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1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1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1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16"/>
            <p:cNvGrpSpPr/>
            <p:nvPr/>
          </p:nvGrpSpPr>
          <p:grpSpPr>
            <a:xfrm>
              <a:off x="4198607" y="4511474"/>
              <a:ext cx="1049633" cy="1136997"/>
              <a:chOff x="2130300" y="2121375"/>
              <a:chExt cx="212000" cy="229650"/>
            </a:xfrm>
          </p:grpSpPr>
          <p:sp>
            <p:nvSpPr>
              <p:cNvPr id="7502" name="Google Shape;7502;p1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1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1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1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1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1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1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1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1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1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1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1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1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1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1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1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1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16"/>
            <p:cNvGrpSpPr/>
            <p:nvPr/>
          </p:nvGrpSpPr>
          <p:grpSpPr>
            <a:xfrm>
              <a:off x="5248257" y="4511474"/>
              <a:ext cx="1049633" cy="1136997"/>
              <a:chOff x="2130300" y="2121375"/>
              <a:chExt cx="212000" cy="229650"/>
            </a:xfrm>
          </p:grpSpPr>
          <p:sp>
            <p:nvSpPr>
              <p:cNvPr id="7546" name="Google Shape;7546;p1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1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1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1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1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1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1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1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1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1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1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1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1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1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1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1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1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1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1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1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1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1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1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1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1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16"/>
            <p:cNvGrpSpPr/>
            <p:nvPr/>
          </p:nvGrpSpPr>
          <p:grpSpPr>
            <a:xfrm>
              <a:off x="6297907" y="4511474"/>
              <a:ext cx="1049633" cy="1136997"/>
              <a:chOff x="2130300" y="2121375"/>
              <a:chExt cx="212000" cy="229650"/>
            </a:xfrm>
          </p:grpSpPr>
          <p:sp>
            <p:nvSpPr>
              <p:cNvPr id="7590" name="Google Shape;7590;p1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1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1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1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1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1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1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1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1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1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1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1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1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1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1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1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1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1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1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1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1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1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1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1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16"/>
            <p:cNvGrpSpPr/>
            <p:nvPr/>
          </p:nvGrpSpPr>
          <p:grpSpPr>
            <a:xfrm>
              <a:off x="7347557" y="4511474"/>
              <a:ext cx="1049633" cy="1136997"/>
              <a:chOff x="2130300" y="2121375"/>
              <a:chExt cx="212000" cy="229650"/>
            </a:xfrm>
          </p:grpSpPr>
          <p:sp>
            <p:nvSpPr>
              <p:cNvPr id="7634" name="Google Shape;7634;p1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1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1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1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1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1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1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1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1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1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1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1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1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1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1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1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1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1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1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1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16"/>
            <p:cNvGrpSpPr/>
            <p:nvPr/>
          </p:nvGrpSpPr>
          <p:grpSpPr>
            <a:xfrm>
              <a:off x="8397207" y="4511474"/>
              <a:ext cx="1049633" cy="1136997"/>
              <a:chOff x="2130300" y="2121375"/>
              <a:chExt cx="212000" cy="229650"/>
            </a:xfrm>
          </p:grpSpPr>
          <p:sp>
            <p:nvSpPr>
              <p:cNvPr id="7678" name="Google Shape;7678;p1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1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1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1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1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1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1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1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1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1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1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1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1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1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1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1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1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1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1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1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1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1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1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1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1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1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1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1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21" name="Google Shape;7721;p16"/>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22" name="Google Shape;7722;p16"/>
          <p:cNvSpPr txBox="1"/>
          <p:nvPr>
            <p:ph idx="1" type="subTitle"/>
          </p:nvPr>
        </p:nvSpPr>
        <p:spPr>
          <a:xfrm>
            <a:off x="720000" y="2777200"/>
            <a:ext cx="2095200" cy="459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400"/>
              <a:buFont typeface="Press Start 2P"/>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9pPr>
          </a:lstStyle>
          <a:p/>
        </p:txBody>
      </p:sp>
      <p:sp>
        <p:nvSpPr>
          <p:cNvPr id="7723" name="Google Shape;7723;p16"/>
          <p:cNvSpPr txBox="1"/>
          <p:nvPr>
            <p:ph idx="2" type="subTitle"/>
          </p:nvPr>
        </p:nvSpPr>
        <p:spPr>
          <a:xfrm>
            <a:off x="720000" y="3236600"/>
            <a:ext cx="2095200" cy="838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grpSp>
        <p:nvGrpSpPr>
          <p:cNvPr id="7724" name="Google Shape;7724;p16"/>
          <p:cNvGrpSpPr/>
          <p:nvPr/>
        </p:nvGrpSpPr>
        <p:grpSpPr>
          <a:xfrm>
            <a:off x="-512093" y="1482506"/>
            <a:ext cx="1049633" cy="523940"/>
            <a:chOff x="138482" y="584556"/>
            <a:chExt cx="1049633" cy="523940"/>
          </a:xfrm>
        </p:grpSpPr>
        <p:sp>
          <p:nvSpPr>
            <p:cNvPr id="7725" name="Google Shape;7725;p16"/>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6"/>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6"/>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6"/>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6"/>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16"/>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16"/>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16"/>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16"/>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16"/>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16"/>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16"/>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16"/>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16"/>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6"/>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16"/>
          <p:cNvGrpSpPr/>
          <p:nvPr/>
        </p:nvGrpSpPr>
        <p:grpSpPr>
          <a:xfrm flipH="1">
            <a:off x="8858407" y="2571744"/>
            <a:ext cx="1049633" cy="523940"/>
            <a:chOff x="138482" y="584556"/>
            <a:chExt cx="1049633" cy="523940"/>
          </a:xfrm>
        </p:grpSpPr>
        <p:sp>
          <p:nvSpPr>
            <p:cNvPr id="7741" name="Google Shape;7741;p16"/>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16"/>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16"/>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16"/>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16"/>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16"/>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16"/>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6"/>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6"/>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16"/>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16"/>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16"/>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16"/>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16"/>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16"/>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6" name="Google Shape;7756;p16"/>
          <p:cNvSpPr txBox="1"/>
          <p:nvPr>
            <p:ph idx="3" type="subTitle"/>
          </p:nvPr>
        </p:nvSpPr>
        <p:spPr>
          <a:xfrm>
            <a:off x="3524400" y="2777200"/>
            <a:ext cx="2095200" cy="459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400"/>
              <a:buFont typeface="Press Start 2P"/>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9pPr>
          </a:lstStyle>
          <a:p/>
        </p:txBody>
      </p:sp>
      <p:sp>
        <p:nvSpPr>
          <p:cNvPr id="7757" name="Google Shape;7757;p16"/>
          <p:cNvSpPr txBox="1"/>
          <p:nvPr>
            <p:ph idx="4" type="subTitle"/>
          </p:nvPr>
        </p:nvSpPr>
        <p:spPr>
          <a:xfrm>
            <a:off x="3524400" y="3236600"/>
            <a:ext cx="2095200" cy="838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7758" name="Google Shape;7758;p16"/>
          <p:cNvSpPr txBox="1"/>
          <p:nvPr>
            <p:ph idx="5" type="subTitle"/>
          </p:nvPr>
        </p:nvSpPr>
        <p:spPr>
          <a:xfrm>
            <a:off x="6328800" y="2777200"/>
            <a:ext cx="2095200" cy="459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400"/>
              <a:buFont typeface="Press Start 2P"/>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9pPr>
          </a:lstStyle>
          <a:p/>
        </p:txBody>
      </p:sp>
      <p:sp>
        <p:nvSpPr>
          <p:cNvPr id="7759" name="Google Shape;7759;p16"/>
          <p:cNvSpPr txBox="1"/>
          <p:nvPr>
            <p:ph idx="6" type="subTitle"/>
          </p:nvPr>
        </p:nvSpPr>
        <p:spPr>
          <a:xfrm>
            <a:off x="6328800" y="3236600"/>
            <a:ext cx="2095200" cy="838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4">
    <p:spTree>
      <p:nvGrpSpPr>
        <p:cNvPr id="7760" name="Shape 7760"/>
        <p:cNvGrpSpPr/>
        <p:nvPr/>
      </p:nvGrpSpPr>
      <p:grpSpPr>
        <a:xfrm>
          <a:off x="0" y="0"/>
          <a:ext cx="0" cy="0"/>
          <a:chOff x="0" y="0"/>
          <a:chExt cx="0" cy="0"/>
        </a:xfrm>
      </p:grpSpPr>
      <p:grpSp>
        <p:nvGrpSpPr>
          <p:cNvPr id="7761" name="Google Shape;7761;p17"/>
          <p:cNvGrpSpPr/>
          <p:nvPr/>
        </p:nvGrpSpPr>
        <p:grpSpPr>
          <a:xfrm rot="-9127115">
            <a:off x="7857395" y="3629061"/>
            <a:ext cx="316152" cy="1149676"/>
            <a:chOff x="4455175" y="2826325"/>
            <a:chExt cx="114450" cy="416200"/>
          </a:xfrm>
        </p:grpSpPr>
        <p:sp>
          <p:nvSpPr>
            <p:cNvPr id="7762" name="Google Shape;7762;p17"/>
            <p:cNvSpPr/>
            <p:nvPr/>
          </p:nvSpPr>
          <p:spPr>
            <a:xfrm>
              <a:off x="4475950" y="3204475"/>
              <a:ext cx="72900" cy="26675"/>
            </a:xfrm>
            <a:custGeom>
              <a:rect b="b" l="l" r="r" t="t"/>
              <a:pathLst>
                <a:path extrusionOk="0" h="1067" w="2916">
                  <a:moveTo>
                    <a:pt x="1" y="1"/>
                  </a:moveTo>
                  <a:lnTo>
                    <a:pt x="1" y="1066"/>
                  </a:lnTo>
                  <a:lnTo>
                    <a:pt x="2916" y="1066"/>
                  </a:lnTo>
                  <a:lnTo>
                    <a:pt x="29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7"/>
            <p:cNvSpPr/>
            <p:nvPr/>
          </p:nvSpPr>
          <p:spPr>
            <a:xfrm>
              <a:off x="4475950" y="3188400"/>
              <a:ext cx="72900" cy="27075"/>
            </a:xfrm>
            <a:custGeom>
              <a:rect b="b" l="l" r="r" t="t"/>
              <a:pathLst>
                <a:path extrusionOk="0" h="1083" w="2916">
                  <a:moveTo>
                    <a:pt x="1" y="1"/>
                  </a:moveTo>
                  <a:lnTo>
                    <a:pt x="1" y="1082"/>
                  </a:lnTo>
                  <a:lnTo>
                    <a:pt x="2916" y="1082"/>
                  </a:lnTo>
                  <a:lnTo>
                    <a:pt x="2916" y="1"/>
                  </a:lnTo>
                  <a:close/>
                </a:path>
              </a:pathLst>
            </a:custGeom>
            <a:solidFill>
              <a:srgbClr val="B0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7"/>
            <p:cNvSpPr/>
            <p:nvPr/>
          </p:nvSpPr>
          <p:spPr>
            <a:xfrm>
              <a:off x="4475950" y="3165675"/>
              <a:ext cx="72900" cy="26675"/>
            </a:xfrm>
            <a:custGeom>
              <a:rect b="b" l="l" r="r" t="t"/>
              <a:pathLst>
                <a:path extrusionOk="0" h="1067" w="2916">
                  <a:moveTo>
                    <a:pt x="1" y="1"/>
                  </a:moveTo>
                  <a:lnTo>
                    <a:pt x="1" y="1067"/>
                  </a:lnTo>
                  <a:lnTo>
                    <a:pt x="2916" y="1067"/>
                  </a:lnTo>
                  <a:lnTo>
                    <a:pt x="29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17"/>
            <p:cNvSpPr/>
            <p:nvPr/>
          </p:nvSpPr>
          <p:spPr>
            <a:xfrm>
              <a:off x="4499075" y="3150400"/>
              <a:ext cx="26675" cy="27075"/>
            </a:xfrm>
            <a:custGeom>
              <a:rect b="b" l="l" r="r" t="t"/>
              <a:pathLst>
                <a:path extrusionOk="0" h="1083" w="1067">
                  <a:moveTo>
                    <a:pt x="0" y="1"/>
                  </a:moveTo>
                  <a:lnTo>
                    <a:pt x="0" y="1082"/>
                  </a:lnTo>
                  <a:lnTo>
                    <a:pt x="1066" y="1082"/>
                  </a:lnTo>
                  <a:lnTo>
                    <a:pt x="1066" y="1"/>
                  </a:lnTo>
                  <a:close/>
                </a:path>
              </a:pathLst>
            </a:custGeom>
            <a:solidFill>
              <a:srgbClr val="8967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17"/>
            <p:cNvSpPr/>
            <p:nvPr/>
          </p:nvSpPr>
          <p:spPr>
            <a:xfrm>
              <a:off x="4499075" y="3123750"/>
              <a:ext cx="26675" cy="26675"/>
            </a:xfrm>
            <a:custGeom>
              <a:rect b="b" l="l" r="r" t="t"/>
              <a:pathLst>
                <a:path extrusionOk="0" h="1067" w="1067">
                  <a:moveTo>
                    <a:pt x="0" y="1"/>
                  </a:moveTo>
                  <a:lnTo>
                    <a:pt x="0" y="1067"/>
                  </a:lnTo>
                  <a:lnTo>
                    <a:pt x="1066" y="1067"/>
                  </a:lnTo>
                  <a:lnTo>
                    <a:pt x="106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7"/>
            <p:cNvSpPr/>
            <p:nvPr/>
          </p:nvSpPr>
          <p:spPr>
            <a:xfrm>
              <a:off x="4499075" y="3177450"/>
              <a:ext cx="26675" cy="27050"/>
            </a:xfrm>
            <a:custGeom>
              <a:rect b="b" l="l" r="r" t="t"/>
              <a:pathLst>
                <a:path extrusionOk="0" h="1082" w="1067">
                  <a:moveTo>
                    <a:pt x="0" y="0"/>
                  </a:moveTo>
                  <a:lnTo>
                    <a:pt x="0" y="1082"/>
                  </a:lnTo>
                  <a:lnTo>
                    <a:pt x="1066" y="1082"/>
                  </a:lnTo>
                  <a:lnTo>
                    <a:pt x="106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7"/>
            <p:cNvSpPr/>
            <p:nvPr/>
          </p:nvSpPr>
          <p:spPr>
            <a:xfrm>
              <a:off x="4499075" y="3204475"/>
              <a:ext cx="26675" cy="26675"/>
            </a:xfrm>
            <a:custGeom>
              <a:rect b="b" l="l" r="r" t="t"/>
              <a:pathLst>
                <a:path extrusionOk="0" h="1067" w="1067">
                  <a:moveTo>
                    <a:pt x="0" y="1"/>
                  </a:moveTo>
                  <a:lnTo>
                    <a:pt x="0" y="1066"/>
                  </a:lnTo>
                  <a:lnTo>
                    <a:pt x="1066" y="1066"/>
                  </a:lnTo>
                  <a:lnTo>
                    <a:pt x="1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17"/>
            <p:cNvSpPr/>
            <p:nvPr/>
          </p:nvSpPr>
          <p:spPr>
            <a:xfrm>
              <a:off x="4499075" y="3215450"/>
              <a:ext cx="26675" cy="27075"/>
            </a:xfrm>
            <a:custGeom>
              <a:rect b="b" l="l" r="r" t="t"/>
              <a:pathLst>
                <a:path extrusionOk="0" h="1083" w="1067">
                  <a:moveTo>
                    <a:pt x="0" y="0"/>
                  </a:moveTo>
                  <a:lnTo>
                    <a:pt x="0" y="1082"/>
                  </a:lnTo>
                  <a:lnTo>
                    <a:pt x="1066" y="1082"/>
                  </a:lnTo>
                  <a:lnTo>
                    <a:pt x="1066" y="0"/>
                  </a:lnTo>
                  <a:close/>
                </a:path>
              </a:pathLst>
            </a:custGeom>
            <a:solidFill>
              <a:srgbClr val="B0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17"/>
            <p:cNvSpPr/>
            <p:nvPr/>
          </p:nvSpPr>
          <p:spPr>
            <a:xfrm>
              <a:off x="4499075" y="3042650"/>
              <a:ext cx="26675" cy="27050"/>
            </a:xfrm>
            <a:custGeom>
              <a:rect b="b" l="l" r="r" t="t"/>
              <a:pathLst>
                <a:path extrusionOk="0" h="1082" w="1067">
                  <a:moveTo>
                    <a:pt x="0" y="0"/>
                  </a:moveTo>
                  <a:lnTo>
                    <a:pt x="0" y="1082"/>
                  </a:lnTo>
                  <a:lnTo>
                    <a:pt x="1066" y="1082"/>
                  </a:lnTo>
                  <a:lnTo>
                    <a:pt x="10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17"/>
            <p:cNvSpPr/>
            <p:nvPr/>
          </p:nvSpPr>
          <p:spPr>
            <a:xfrm>
              <a:off x="4499075" y="3016000"/>
              <a:ext cx="26675" cy="26675"/>
            </a:xfrm>
            <a:custGeom>
              <a:rect b="b" l="l" r="r" t="t"/>
              <a:pathLst>
                <a:path extrusionOk="0" h="1067" w="1067">
                  <a:moveTo>
                    <a:pt x="0" y="0"/>
                  </a:moveTo>
                  <a:lnTo>
                    <a:pt x="0" y="1066"/>
                  </a:lnTo>
                  <a:lnTo>
                    <a:pt x="1066" y="1066"/>
                  </a:lnTo>
                  <a:lnTo>
                    <a:pt x="1066" y="0"/>
                  </a:lnTo>
                  <a:close/>
                </a:path>
              </a:pathLst>
            </a:custGeom>
            <a:solidFill>
              <a:srgbClr val="8967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17"/>
            <p:cNvSpPr/>
            <p:nvPr/>
          </p:nvSpPr>
          <p:spPr>
            <a:xfrm>
              <a:off x="4499075" y="3069675"/>
              <a:ext cx="26675" cy="27075"/>
            </a:xfrm>
            <a:custGeom>
              <a:rect b="b" l="l" r="r" t="t"/>
              <a:pathLst>
                <a:path extrusionOk="0" h="1083" w="1067">
                  <a:moveTo>
                    <a:pt x="0" y="1"/>
                  </a:moveTo>
                  <a:lnTo>
                    <a:pt x="0" y="1082"/>
                  </a:lnTo>
                  <a:lnTo>
                    <a:pt x="1066" y="1082"/>
                  </a:lnTo>
                  <a:lnTo>
                    <a:pt x="106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7"/>
            <p:cNvSpPr/>
            <p:nvPr/>
          </p:nvSpPr>
          <p:spPr>
            <a:xfrm>
              <a:off x="4499075" y="3096725"/>
              <a:ext cx="26675" cy="27050"/>
            </a:xfrm>
            <a:custGeom>
              <a:rect b="b" l="l" r="r" t="t"/>
              <a:pathLst>
                <a:path extrusionOk="0" h="1082" w="1067">
                  <a:moveTo>
                    <a:pt x="0" y="0"/>
                  </a:moveTo>
                  <a:lnTo>
                    <a:pt x="0" y="1082"/>
                  </a:lnTo>
                  <a:lnTo>
                    <a:pt x="1066" y="1082"/>
                  </a:lnTo>
                  <a:lnTo>
                    <a:pt x="10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17"/>
            <p:cNvSpPr/>
            <p:nvPr/>
          </p:nvSpPr>
          <p:spPr>
            <a:xfrm>
              <a:off x="4499075" y="2935275"/>
              <a:ext cx="26675" cy="26675"/>
            </a:xfrm>
            <a:custGeom>
              <a:rect b="b" l="l" r="r" t="t"/>
              <a:pathLst>
                <a:path extrusionOk="0" h="1067" w="1067">
                  <a:moveTo>
                    <a:pt x="0" y="0"/>
                  </a:moveTo>
                  <a:lnTo>
                    <a:pt x="0" y="1066"/>
                  </a:lnTo>
                  <a:lnTo>
                    <a:pt x="1066" y="1066"/>
                  </a:lnTo>
                  <a:lnTo>
                    <a:pt x="1066" y="0"/>
                  </a:lnTo>
                  <a:close/>
                </a:path>
              </a:pathLst>
            </a:custGeom>
            <a:solidFill>
              <a:srgbClr val="8967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17"/>
            <p:cNvSpPr/>
            <p:nvPr/>
          </p:nvSpPr>
          <p:spPr>
            <a:xfrm>
              <a:off x="4499075" y="2908225"/>
              <a:ext cx="26675" cy="27075"/>
            </a:xfrm>
            <a:custGeom>
              <a:rect b="b" l="l" r="r" t="t"/>
              <a:pathLst>
                <a:path extrusionOk="0" h="1083" w="1067">
                  <a:moveTo>
                    <a:pt x="0" y="1"/>
                  </a:moveTo>
                  <a:lnTo>
                    <a:pt x="0" y="1082"/>
                  </a:lnTo>
                  <a:lnTo>
                    <a:pt x="1066" y="1082"/>
                  </a:lnTo>
                  <a:lnTo>
                    <a:pt x="1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17"/>
            <p:cNvSpPr/>
            <p:nvPr/>
          </p:nvSpPr>
          <p:spPr>
            <a:xfrm>
              <a:off x="4499075" y="2961925"/>
              <a:ext cx="26675" cy="27050"/>
            </a:xfrm>
            <a:custGeom>
              <a:rect b="b" l="l" r="r" t="t"/>
              <a:pathLst>
                <a:path extrusionOk="0" h="1082" w="1067">
                  <a:moveTo>
                    <a:pt x="0" y="0"/>
                  </a:moveTo>
                  <a:lnTo>
                    <a:pt x="0" y="1082"/>
                  </a:lnTo>
                  <a:lnTo>
                    <a:pt x="1066" y="1082"/>
                  </a:lnTo>
                  <a:lnTo>
                    <a:pt x="106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17"/>
            <p:cNvSpPr/>
            <p:nvPr/>
          </p:nvSpPr>
          <p:spPr>
            <a:xfrm>
              <a:off x="4499075" y="2988950"/>
              <a:ext cx="26675" cy="27075"/>
            </a:xfrm>
            <a:custGeom>
              <a:rect b="b" l="l" r="r" t="t"/>
              <a:pathLst>
                <a:path extrusionOk="0" h="1083" w="1067">
                  <a:moveTo>
                    <a:pt x="0" y="1"/>
                  </a:moveTo>
                  <a:lnTo>
                    <a:pt x="0" y="1082"/>
                  </a:lnTo>
                  <a:lnTo>
                    <a:pt x="1066" y="1082"/>
                  </a:lnTo>
                  <a:lnTo>
                    <a:pt x="1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7"/>
            <p:cNvSpPr/>
            <p:nvPr/>
          </p:nvSpPr>
          <p:spPr>
            <a:xfrm>
              <a:off x="4504175" y="2826325"/>
              <a:ext cx="16475" cy="16500"/>
            </a:xfrm>
            <a:custGeom>
              <a:rect b="b" l="l" r="r" t="t"/>
              <a:pathLst>
                <a:path extrusionOk="0" h="660" w="659">
                  <a:moveTo>
                    <a:pt x="0" y="1"/>
                  </a:moveTo>
                  <a:lnTo>
                    <a:pt x="0" y="659"/>
                  </a:lnTo>
                  <a:lnTo>
                    <a:pt x="658" y="659"/>
                  </a:lnTo>
                  <a:lnTo>
                    <a:pt x="658" y="1"/>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7"/>
            <p:cNvSpPr/>
            <p:nvPr/>
          </p:nvSpPr>
          <p:spPr>
            <a:xfrm>
              <a:off x="4504175" y="2842800"/>
              <a:ext cx="16475" cy="16075"/>
            </a:xfrm>
            <a:custGeom>
              <a:rect b="b" l="l" r="r" t="t"/>
              <a:pathLst>
                <a:path extrusionOk="0" h="643" w="659">
                  <a:moveTo>
                    <a:pt x="0" y="0"/>
                  </a:moveTo>
                  <a:lnTo>
                    <a:pt x="0" y="643"/>
                  </a:lnTo>
                  <a:lnTo>
                    <a:pt x="658" y="643"/>
                  </a:lnTo>
                  <a:lnTo>
                    <a:pt x="6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7"/>
            <p:cNvSpPr/>
            <p:nvPr/>
          </p:nvSpPr>
          <p:spPr>
            <a:xfrm>
              <a:off x="4504175" y="2858850"/>
              <a:ext cx="16475" cy="16500"/>
            </a:xfrm>
            <a:custGeom>
              <a:rect b="b" l="l" r="r" t="t"/>
              <a:pathLst>
                <a:path extrusionOk="0" h="660" w="659">
                  <a:moveTo>
                    <a:pt x="0" y="1"/>
                  </a:moveTo>
                  <a:lnTo>
                    <a:pt x="0" y="659"/>
                  </a:lnTo>
                  <a:lnTo>
                    <a:pt x="658" y="659"/>
                  </a:lnTo>
                  <a:lnTo>
                    <a:pt x="658"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7"/>
            <p:cNvSpPr/>
            <p:nvPr/>
          </p:nvSpPr>
          <p:spPr>
            <a:xfrm>
              <a:off x="4520625" y="2842800"/>
              <a:ext cx="16475" cy="16075"/>
            </a:xfrm>
            <a:custGeom>
              <a:rect b="b" l="l" r="r" t="t"/>
              <a:pathLst>
                <a:path extrusionOk="0" h="643" w="659">
                  <a:moveTo>
                    <a:pt x="0" y="0"/>
                  </a:moveTo>
                  <a:lnTo>
                    <a:pt x="0" y="643"/>
                  </a:lnTo>
                  <a:lnTo>
                    <a:pt x="659" y="643"/>
                  </a:lnTo>
                  <a:lnTo>
                    <a:pt x="659" y="0"/>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17"/>
            <p:cNvSpPr/>
            <p:nvPr/>
          </p:nvSpPr>
          <p:spPr>
            <a:xfrm>
              <a:off x="4520625" y="2858850"/>
              <a:ext cx="16475" cy="16500"/>
            </a:xfrm>
            <a:custGeom>
              <a:rect b="b" l="l" r="r" t="t"/>
              <a:pathLst>
                <a:path extrusionOk="0" h="660" w="659">
                  <a:moveTo>
                    <a:pt x="0" y="1"/>
                  </a:moveTo>
                  <a:lnTo>
                    <a:pt x="0" y="659"/>
                  </a:lnTo>
                  <a:lnTo>
                    <a:pt x="659" y="659"/>
                  </a:lnTo>
                  <a:lnTo>
                    <a:pt x="6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17"/>
            <p:cNvSpPr/>
            <p:nvPr/>
          </p:nvSpPr>
          <p:spPr>
            <a:xfrm>
              <a:off x="4537075" y="2858850"/>
              <a:ext cx="16500" cy="16500"/>
            </a:xfrm>
            <a:custGeom>
              <a:rect b="b" l="l" r="r" t="t"/>
              <a:pathLst>
                <a:path extrusionOk="0" h="660" w="660">
                  <a:moveTo>
                    <a:pt x="1" y="1"/>
                  </a:moveTo>
                  <a:lnTo>
                    <a:pt x="1" y="659"/>
                  </a:lnTo>
                  <a:lnTo>
                    <a:pt x="659" y="659"/>
                  </a:lnTo>
                  <a:lnTo>
                    <a:pt x="659" y="1"/>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7"/>
            <p:cNvSpPr/>
            <p:nvPr/>
          </p:nvSpPr>
          <p:spPr>
            <a:xfrm>
              <a:off x="4553550" y="2875325"/>
              <a:ext cx="16075" cy="16475"/>
            </a:xfrm>
            <a:custGeom>
              <a:rect b="b" l="l" r="r" t="t"/>
              <a:pathLst>
                <a:path extrusionOk="0" h="659" w="643">
                  <a:moveTo>
                    <a:pt x="0" y="0"/>
                  </a:moveTo>
                  <a:lnTo>
                    <a:pt x="0" y="659"/>
                  </a:lnTo>
                  <a:lnTo>
                    <a:pt x="643" y="659"/>
                  </a:lnTo>
                  <a:lnTo>
                    <a:pt x="6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7"/>
            <p:cNvSpPr/>
            <p:nvPr/>
          </p:nvSpPr>
          <p:spPr>
            <a:xfrm>
              <a:off x="4487700" y="2842800"/>
              <a:ext cx="16500" cy="16075"/>
            </a:xfrm>
            <a:custGeom>
              <a:rect b="b" l="l" r="r" t="t"/>
              <a:pathLst>
                <a:path extrusionOk="0" h="643" w="660">
                  <a:moveTo>
                    <a:pt x="1" y="0"/>
                  </a:moveTo>
                  <a:lnTo>
                    <a:pt x="1" y="643"/>
                  </a:lnTo>
                  <a:lnTo>
                    <a:pt x="659" y="643"/>
                  </a:lnTo>
                  <a:lnTo>
                    <a:pt x="659"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7"/>
            <p:cNvSpPr/>
            <p:nvPr/>
          </p:nvSpPr>
          <p:spPr>
            <a:xfrm>
              <a:off x="4487700" y="2858850"/>
              <a:ext cx="16500" cy="16500"/>
            </a:xfrm>
            <a:custGeom>
              <a:rect b="b" l="l" r="r" t="t"/>
              <a:pathLst>
                <a:path extrusionOk="0" h="660" w="660">
                  <a:moveTo>
                    <a:pt x="1" y="1"/>
                  </a:moveTo>
                  <a:lnTo>
                    <a:pt x="1" y="659"/>
                  </a:lnTo>
                  <a:lnTo>
                    <a:pt x="659" y="659"/>
                  </a:lnTo>
                  <a:lnTo>
                    <a:pt x="6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7"/>
            <p:cNvSpPr/>
            <p:nvPr/>
          </p:nvSpPr>
          <p:spPr>
            <a:xfrm>
              <a:off x="4471250" y="2858850"/>
              <a:ext cx="16475" cy="16500"/>
            </a:xfrm>
            <a:custGeom>
              <a:rect b="b" l="l" r="r" t="t"/>
              <a:pathLst>
                <a:path extrusionOk="0" h="660" w="659">
                  <a:moveTo>
                    <a:pt x="0" y="1"/>
                  </a:moveTo>
                  <a:lnTo>
                    <a:pt x="0" y="659"/>
                  </a:lnTo>
                  <a:lnTo>
                    <a:pt x="659" y="659"/>
                  </a:lnTo>
                  <a:lnTo>
                    <a:pt x="659"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7"/>
            <p:cNvSpPr/>
            <p:nvPr/>
          </p:nvSpPr>
          <p:spPr>
            <a:xfrm>
              <a:off x="4504175" y="2875325"/>
              <a:ext cx="16475" cy="16475"/>
            </a:xfrm>
            <a:custGeom>
              <a:rect b="b" l="l" r="r" t="t"/>
              <a:pathLst>
                <a:path extrusionOk="0" h="659" w="659">
                  <a:moveTo>
                    <a:pt x="0" y="0"/>
                  </a:moveTo>
                  <a:lnTo>
                    <a:pt x="0" y="659"/>
                  </a:lnTo>
                  <a:lnTo>
                    <a:pt x="658" y="659"/>
                  </a:lnTo>
                  <a:lnTo>
                    <a:pt x="658"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7"/>
            <p:cNvSpPr/>
            <p:nvPr/>
          </p:nvSpPr>
          <p:spPr>
            <a:xfrm>
              <a:off x="4520625" y="2875325"/>
              <a:ext cx="16475" cy="16475"/>
            </a:xfrm>
            <a:custGeom>
              <a:rect b="b" l="l" r="r" t="t"/>
              <a:pathLst>
                <a:path extrusionOk="0" h="659" w="659">
                  <a:moveTo>
                    <a:pt x="0" y="0"/>
                  </a:moveTo>
                  <a:lnTo>
                    <a:pt x="0" y="659"/>
                  </a:lnTo>
                  <a:lnTo>
                    <a:pt x="659" y="659"/>
                  </a:lnTo>
                  <a:lnTo>
                    <a:pt x="659"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17"/>
            <p:cNvSpPr/>
            <p:nvPr/>
          </p:nvSpPr>
          <p:spPr>
            <a:xfrm>
              <a:off x="4537075" y="2875325"/>
              <a:ext cx="16500" cy="16475"/>
            </a:xfrm>
            <a:custGeom>
              <a:rect b="b" l="l" r="r" t="t"/>
              <a:pathLst>
                <a:path extrusionOk="0" h="659" w="660">
                  <a:moveTo>
                    <a:pt x="1" y="0"/>
                  </a:moveTo>
                  <a:lnTo>
                    <a:pt x="1" y="659"/>
                  </a:lnTo>
                  <a:lnTo>
                    <a:pt x="659" y="659"/>
                  </a:lnTo>
                  <a:lnTo>
                    <a:pt x="6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17"/>
            <p:cNvSpPr/>
            <p:nvPr/>
          </p:nvSpPr>
          <p:spPr>
            <a:xfrm>
              <a:off x="4487700" y="2875325"/>
              <a:ext cx="16500" cy="16475"/>
            </a:xfrm>
            <a:custGeom>
              <a:rect b="b" l="l" r="r" t="t"/>
              <a:pathLst>
                <a:path extrusionOk="0" h="659" w="660">
                  <a:moveTo>
                    <a:pt x="1" y="0"/>
                  </a:moveTo>
                  <a:lnTo>
                    <a:pt x="1" y="659"/>
                  </a:lnTo>
                  <a:lnTo>
                    <a:pt x="659" y="659"/>
                  </a:lnTo>
                  <a:lnTo>
                    <a:pt x="659"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7"/>
            <p:cNvSpPr/>
            <p:nvPr/>
          </p:nvSpPr>
          <p:spPr>
            <a:xfrm>
              <a:off x="4504175" y="2891775"/>
              <a:ext cx="16475" cy="16475"/>
            </a:xfrm>
            <a:custGeom>
              <a:rect b="b" l="l" r="r" t="t"/>
              <a:pathLst>
                <a:path extrusionOk="0" h="659" w="659">
                  <a:moveTo>
                    <a:pt x="0" y="1"/>
                  </a:moveTo>
                  <a:lnTo>
                    <a:pt x="0" y="659"/>
                  </a:lnTo>
                  <a:lnTo>
                    <a:pt x="658" y="659"/>
                  </a:lnTo>
                  <a:lnTo>
                    <a:pt x="658"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7"/>
            <p:cNvSpPr/>
            <p:nvPr/>
          </p:nvSpPr>
          <p:spPr>
            <a:xfrm>
              <a:off x="4520625" y="2891775"/>
              <a:ext cx="16475" cy="16475"/>
            </a:xfrm>
            <a:custGeom>
              <a:rect b="b" l="l" r="r" t="t"/>
              <a:pathLst>
                <a:path extrusionOk="0" h="659" w="659">
                  <a:moveTo>
                    <a:pt x="0" y="1"/>
                  </a:moveTo>
                  <a:lnTo>
                    <a:pt x="0" y="659"/>
                  </a:lnTo>
                  <a:lnTo>
                    <a:pt x="659" y="659"/>
                  </a:lnTo>
                  <a:lnTo>
                    <a:pt x="6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17"/>
            <p:cNvSpPr/>
            <p:nvPr/>
          </p:nvSpPr>
          <p:spPr>
            <a:xfrm>
              <a:off x="4487700" y="2891775"/>
              <a:ext cx="16500" cy="16475"/>
            </a:xfrm>
            <a:custGeom>
              <a:rect b="b" l="l" r="r" t="t"/>
              <a:pathLst>
                <a:path extrusionOk="0" h="659" w="660">
                  <a:moveTo>
                    <a:pt x="1" y="1"/>
                  </a:moveTo>
                  <a:lnTo>
                    <a:pt x="1" y="659"/>
                  </a:lnTo>
                  <a:lnTo>
                    <a:pt x="659" y="659"/>
                  </a:lnTo>
                  <a:lnTo>
                    <a:pt x="6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17"/>
            <p:cNvSpPr/>
            <p:nvPr/>
          </p:nvSpPr>
          <p:spPr>
            <a:xfrm>
              <a:off x="4471250" y="2875325"/>
              <a:ext cx="16475" cy="16475"/>
            </a:xfrm>
            <a:custGeom>
              <a:rect b="b" l="l" r="r" t="t"/>
              <a:pathLst>
                <a:path extrusionOk="0" h="659" w="659">
                  <a:moveTo>
                    <a:pt x="0" y="0"/>
                  </a:moveTo>
                  <a:lnTo>
                    <a:pt x="0" y="659"/>
                  </a:lnTo>
                  <a:lnTo>
                    <a:pt x="659" y="659"/>
                  </a:lnTo>
                  <a:lnTo>
                    <a:pt x="6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17"/>
            <p:cNvSpPr/>
            <p:nvPr/>
          </p:nvSpPr>
          <p:spPr>
            <a:xfrm>
              <a:off x="4455175" y="2875325"/>
              <a:ext cx="16100" cy="16475"/>
            </a:xfrm>
            <a:custGeom>
              <a:rect b="b" l="l" r="r" t="t"/>
              <a:pathLst>
                <a:path extrusionOk="0" h="659" w="644">
                  <a:moveTo>
                    <a:pt x="1" y="0"/>
                  </a:moveTo>
                  <a:lnTo>
                    <a:pt x="1" y="659"/>
                  </a:lnTo>
                  <a:lnTo>
                    <a:pt x="643" y="659"/>
                  </a:lnTo>
                  <a:lnTo>
                    <a:pt x="6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7" name="Google Shape;7797;p17"/>
          <p:cNvGrpSpPr/>
          <p:nvPr/>
        </p:nvGrpSpPr>
        <p:grpSpPr>
          <a:xfrm>
            <a:off x="-151417" y="4511474"/>
            <a:ext cx="9446833" cy="1136997"/>
            <a:chOff x="7" y="4511474"/>
            <a:chExt cx="9446833" cy="1136997"/>
          </a:xfrm>
        </p:grpSpPr>
        <p:grpSp>
          <p:nvGrpSpPr>
            <p:cNvPr id="7798" name="Google Shape;7798;p17"/>
            <p:cNvGrpSpPr/>
            <p:nvPr/>
          </p:nvGrpSpPr>
          <p:grpSpPr>
            <a:xfrm>
              <a:off x="7" y="4511474"/>
              <a:ext cx="1049633" cy="1136997"/>
              <a:chOff x="2130300" y="2121375"/>
              <a:chExt cx="212000" cy="229650"/>
            </a:xfrm>
          </p:grpSpPr>
          <p:sp>
            <p:nvSpPr>
              <p:cNvPr id="7799" name="Google Shape;7799;p1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1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1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1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1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1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1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1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1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1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1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1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1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1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1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1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1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1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1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1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1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1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1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1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17"/>
            <p:cNvGrpSpPr/>
            <p:nvPr/>
          </p:nvGrpSpPr>
          <p:grpSpPr>
            <a:xfrm>
              <a:off x="1049657" y="4511474"/>
              <a:ext cx="1049633" cy="1136997"/>
              <a:chOff x="2130300" y="2121375"/>
              <a:chExt cx="212000" cy="229650"/>
            </a:xfrm>
          </p:grpSpPr>
          <p:sp>
            <p:nvSpPr>
              <p:cNvPr id="7843" name="Google Shape;7843;p1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1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1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1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1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1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1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1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1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1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1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1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1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1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1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1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1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1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1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1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1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1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1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1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17"/>
            <p:cNvGrpSpPr/>
            <p:nvPr/>
          </p:nvGrpSpPr>
          <p:grpSpPr>
            <a:xfrm>
              <a:off x="2099307" y="4511474"/>
              <a:ext cx="1049633" cy="1136997"/>
              <a:chOff x="2130300" y="2121375"/>
              <a:chExt cx="212000" cy="229650"/>
            </a:xfrm>
          </p:grpSpPr>
          <p:sp>
            <p:nvSpPr>
              <p:cNvPr id="7887" name="Google Shape;7887;p1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1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1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1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1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1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1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1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1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1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1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1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1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1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1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1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1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1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1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1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1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1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1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1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1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1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1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1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1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1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1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1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1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1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17"/>
            <p:cNvGrpSpPr/>
            <p:nvPr/>
          </p:nvGrpSpPr>
          <p:grpSpPr>
            <a:xfrm>
              <a:off x="3148957" y="4511474"/>
              <a:ext cx="1049633" cy="1136997"/>
              <a:chOff x="2130300" y="2121375"/>
              <a:chExt cx="212000" cy="229650"/>
            </a:xfrm>
          </p:grpSpPr>
          <p:sp>
            <p:nvSpPr>
              <p:cNvPr id="7931" name="Google Shape;7931;p1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1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1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1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1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1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1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1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1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1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1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1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1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1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1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1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1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1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1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1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1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1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1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1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1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1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1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1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1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1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1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1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1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1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1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17"/>
            <p:cNvGrpSpPr/>
            <p:nvPr/>
          </p:nvGrpSpPr>
          <p:grpSpPr>
            <a:xfrm>
              <a:off x="4198607" y="4511474"/>
              <a:ext cx="1049633" cy="1136997"/>
              <a:chOff x="2130300" y="2121375"/>
              <a:chExt cx="212000" cy="229650"/>
            </a:xfrm>
          </p:grpSpPr>
          <p:sp>
            <p:nvSpPr>
              <p:cNvPr id="7975" name="Google Shape;7975;p1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1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1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1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1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1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1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1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1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1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1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1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1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1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1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1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1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1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1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1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1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1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1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1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1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1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1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1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1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1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1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1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1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1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1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1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1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17"/>
            <p:cNvGrpSpPr/>
            <p:nvPr/>
          </p:nvGrpSpPr>
          <p:grpSpPr>
            <a:xfrm>
              <a:off x="5248257" y="4511474"/>
              <a:ext cx="1049633" cy="1136997"/>
              <a:chOff x="2130300" y="2121375"/>
              <a:chExt cx="212000" cy="229650"/>
            </a:xfrm>
          </p:grpSpPr>
          <p:sp>
            <p:nvSpPr>
              <p:cNvPr id="8019" name="Google Shape;8019;p1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1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1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1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1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1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1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1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1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1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1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1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1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1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1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1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1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1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1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1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1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1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1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1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1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1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1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1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1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1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1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1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17"/>
            <p:cNvGrpSpPr/>
            <p:nvPr/>
          </p:nvGrpSpPr>
          <p:grpSpPr>
            <a:xfrm>
              <a:off x="6297907" y="4511474"/>
              <a:ext cx="1049633" cy="1136997"/>
              <a:chOff x="2130300" y="2121375"/>
              <a:chExt cx="212000" cy="229650"/>
            </a:xfrm>
          </p:grpSpPr>
          <p:sp>
            <p:nvSpPr>
              <p:cNvPr id="8063" name="Google Shape;8063;p1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1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1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1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1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1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1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1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1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1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1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1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1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1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1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1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1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1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1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1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1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1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1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1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1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1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1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1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1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1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1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1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17"/>
            <p:cNvGrpSpPr/>
            <p:nvPr/>
          </p:nvGrpSpPr>
          <p:grpSpPr>
            <a:xfrm>
              <a:off x="7347557" y="4511474"/>
              <a:ext cx="1049633" cy="1136997"/>
              <a:chOff x="2130300" y="2121375"/>
              <a:chExt cx="212000" cy="229650"/>
            </a:xfrm>
          </p:grpSpPr>
          <p:sp>
            <p:nvSpPr>
              <p:cNvPr id="8107" name="Google Shape;8107;p1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1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1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1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1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1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1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1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1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1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1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1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1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1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1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1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1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1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1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1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1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1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1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1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1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1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1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1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1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1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1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1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17"/>
            <p:cNvGrpSpPr/>
            <p:nvPr/>
          </p:nvGrpSpPr>
          <p:grpSpPr>
            <a:xfrm>
              <a:off x="8397207" y="4511474"/>
              <a:ext cx="1049633" cy="1136997"/>
              <a:chOff x="2130300" y="2121375"/>
              <a:chExt cx="212000" cy="229650"/>
            </a:xfrm>
          </p:grpSpPr>
          <p:sp>
            <p:nvSpPr>
              <p:cNvPr id="8151" name="Google Shape;8151;p1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1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1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1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1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1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1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1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1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1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1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1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1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1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1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1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1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1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1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1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1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1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1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94" name="Google Shape;8194;p17"/>
          <p:cNvGrpSpPr/>
          <p:nvPr/>
        </p:nvGrpSpPr>
        <p:grpSpPr>
          <a:xfrm>
            <a:off x="256301" y="147620"/>
            <a:ext cx="926943" cy="228568"/>
            <a:chOff x="256301" y="147620"/>
            <a:chExt cx="926943" cy="228568"/>
          </a:xfrm>
        </p:grpSpPr>
        <p:grpSp>
          <p:nvGrpSpPr>
            <p:cNvPr id="8195" name="Google Shape;8195;p17"/>
            <p:cNvGrpSpPr/>
            <p:nvPr/>
          </p:nvGrpSpPr>
          <p:grpSpPr>
            <a:xfrm>
              <a:off x="256301" y="147620"/>
              <a:ext cx="266546" cy="228568"/>
              <a:chOff x="256301" y="147620"/>
              <a:chExt cx="266546" cy="228568"/>
            </a:xfrm>
          </p:grpSpPr>
          <p:sp>
            <p:nvSpPr>
              <p:cNvPr id="8196" name="Google Shape;8196;p17"/>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17"/>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17"/>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7"/>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17"/>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7"/>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7"/>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17"/>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17"/>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17"/>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17"/>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17"/>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7"/>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7"/>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17"/>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17"/>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17"/>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17"/>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17"/>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17"/>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7"/>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17"/>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17"/>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7"/>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17"/>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17"/>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17"/>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17"/>
            <p:cNvGrpSpPr/>
            <p:nvPr/>
          </p:nvGrpSpPr>
          <p:grpSpPr>
            <a:xfrm>
              <a:off x="586498" y="147620"/>
              <a:ext cx="266546" cy="228568"/>
              <a:chOff x="586498" y="147620"/>
              <a:chExt cx="266546" cy="228568"/>
            </a:xfrm>
          </p:grpSpPr>
          <p:sp>
            <p:nvSpPr>
              <p:cNvPr id="8224" name="Google Shape;8224;p17"/>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17"/>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17"/>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7"/>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17"/>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17"/>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17"/>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17"/>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17"/>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17"/>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17"/>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17"/>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17"/>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17"/>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17"/>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17"/>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17"/>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17"/>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17"/>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17"/>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17"/>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7"/>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17"/>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17"/>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17"/>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17"/>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7"/>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17"/>
            <p:cNvGrpSpPr/>
            <p:nvPr/>
          </p:nvGrpSpPr>
          <p:grpSpPr>
            <a:xfrm>
              <a:off x="916698" y="147620"/>
              <a:ext cx="266546" cy="228568"/>
              <a:chOff x="586498" y="147620"/>
              <a:chExt cx="266546" cy="228568"/>
            </a:xfrm>
          </p:grpSpPr>
          <p:sp>
            <p:nvSpPr>
              <p:cNvPr id="8252" name="Google Shape;8252;p17"/>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17"/>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17"/>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17"/>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17"/>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17"/>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17"/>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17"/>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17"/>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17"/>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17"/>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17"/>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17"/>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7"/>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17"/>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17"/>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17"/>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17"/>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7"/>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17"/>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17"/>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17"/>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7"/>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17"/>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17"/>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7"/>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7"/>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79" name="Google Shape;8279;p17"/>
          <p:cNvSpPr txBox="1"/>
          <p:nvPr>
            <p:ph type="title"/>
          </p:nvPr>
        </p:nvSpPr>
        <p:spPr>
          <a:xfrm>
            <a:off x="720000" y="2751613"/>
            <a:ext cx="4891800" cy="748500"/>
          </a:xfrm>
          <a:prstGeom prst="rect">
            <a:avLst/>
          </a:prstGeom>
        </p:spPr>
        <p:txBody>
          <a:bodyPr anchorCtr="0" anchor="ctr" bIns="0" lIns="0" spcFirstLastPara="1" rIns="0" wrap="square" tIns="0">
            <a:noAutofit/>
          </a:bodyPr>
          <a:lstStyle>
            <a:lvl1pPr lvl="0" rtl="0" algn="l">
              <a:spcBef>
                <a:spcPts val="0"/>
              </a:spcBef>
              <a:spcAft>
                <a:spcPts val="0"/>
              </a:spcAft>
              <a:buSzPts val="4200"/>
              <a:buNone/>
              <a:defRPr sz="3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280" name="Google Shape;8280;p17"/>
          <p:cNvSpPr txBox="1"/>
          <p:nvPr>
            <p:ph idx="1" type="subTitle"/>
          </p:nvPr>
        </p:nvSpPr>
        <p:spPr>
          <a:xfrm>
            <a:off x="720000" y="3500100"/>
            <a:ext cx="4891800" cy="468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100"/>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281" name="Google Shape;8281;p17"/>
          <p:cNvSpPr txBox="1"/>
          <p:nvPr>
            <p:ph hasCustomPrompt="1" idx="2" type="title"/>
          </p:nvPr>
        </p:nvSpPr>
        <p:spPr>
          <a:xfrm>
            <a:off x="790450" y="1355863"/>
            <a:ext cx="1624800" cy="748500"/>
          </a:xfrm>
          <a:prstGeom prst="rect">
            <a:avLst/>
          </a:prstGeom>
        </p:spPr>
        <p:txBody>
          <a:bodyPr anchorCtr="0" anchor="ctr" bIns="0" lIns="0" spcFirstLastPara="1" rIns="0" wrap="square" tIns="0">
            <a:noAutofit/>
          </a:bodyPr>
          <a:lstStyle>
            <a:lvl1pPr lvl="0" rtl="0" algn="ctr">
              <a:spcBef>
                <a:spcPts val="0"/>
              </a:spcBef>
              <a:spcAft>
                <a:spcPts val="0"/>
              </a:spcAft>
              <a:buSzPts val="7200"/>
              <a:buNone/>
              <a:defRPr sz="3600">
                <a:solidFill>
                  <a:schemeClr val="accent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grpSp>
        <p:nvGrpSpPr>
          <p:cNvPr id="8282" name="Google Shape;8282;p17"/>
          <p:cNvGrpSpPr/>
          <p:nvPr/>
        </p:nvGrpSpPr>
        <p:grpSpPr>
          <a:xfrm>
            <a:off x="6449654" y="3991276"/>
            <a:ext cx="1120238" cy="612226"/>
            <a:chOff x="4243175" y="1124500"/>
            <a:chExt cx="240250" cy="131300"/>
          </a:xfrm>
        </p:grpSpPr>
        <p:sp>
          <p:nvSpPr>
            <p:cNvPr id="8283" name="Google Shape;8283;p17"/>
            <p:cNvSpPr/>
            <p:nvPr/>
          </p:nvSpPr>
          <p:spPr>
            <a:xfrm>
              <a:off x="4352525" y="1124500"/>
              <a:ext cx="21575" cy="21975"/>
            </a:xfrm>
            <a:custGeom>
              <a:rect b="b" l="l" r="r" t="t"/>
              <a:pathLst>
                <a:path extrusionOk="0" h="879" w="863">
                  <a:moveTo>
                    <a:pt x="0" y="0"/>
                  </a:moveTo>
                  <a:lnTo>
                    <a:pt x="0" y="878"/>
                  </a:lnTo>
                  <a:lnTo>
                    <a:pt x="862" y="878"/>
                  </a:lnTo>
                  <a:lnTo>
                    <a:pt x="8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17"/>
            <p:cNvSpPr/>
            <p:nvPr/>
          </p:nvSpPr>
          <p:spPr>
            <a:xfrm>
              <a:off x="4352525" y="1146450"/>
              <a:ext cx="21575" cy="21950"/>
            </a:xfrm>
            <a:custGeom>
              <a:rect b="b" l="l" r="r" t="t"/>
              <a:pathLst>
                <a:path extrusionOk="0" h="878" w="863">
                  <a:moveTo>
                    <a:pt x="0" y="0"/>
                  </a:moveTo>
                  <a:lnTo>
                    <a:pt x="0" y="878"/>
                  </a:lnTo>
                  <a:lnTo>
                    <a:pt x="862" y="878"/>
                  </a:lnTo>
                  <a:lnTo>
                    <a:pt x="86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17"/>
            <p:cNvSpPr/>
            <p:nvPr/>
          </p:nvSpPr>
          <p:spPr>
            <a:xfrm>
              <a:off x="4243175" y="1168375"/>
              <a:ext cx="21975" cy="21975"/>
            </a:xfrm>
            <a:custGeom>
              <a:rect b="b" l="l" r="r" t="t"/>
              <a:pathLst>
                <a:path extrusionOk="0" h="879" w="879">
                  <a:moveTo>
                    <a:pt x="1" y="1"/>
                  </a:moveTo>
                  <a:lnTo>
                    <a:pt x="1" y="879"/>
                  </a:lnTo>
                  <a:lnTo>
                    <a:pt x="879" y="879"/>
                  </a:lnTo>
                  <a:lnTo>
                    <a:pt x="8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7"/>
            <p:cNvSpPr/>
            <p:nvPr/>
          </p:nvSpPr>
          <p:spPr>
            <a:xfrm>
              <a:off x="4330575" y="1168375"/>
              <a:ext cx="21975" cy="21975"/>
            </a:xfrm>
            <a:custGeom>
              <a:rect b="b" l="l" r="r" t="t"/>
              <a:pathLst>
                <a:path extrusionOk="0" h="879" w="879">
                  <a:moveTo>
                    <a:pt x="0" y="1"/>
                  </a:moveTo>
                  <a:lnTo>
                    <a:pt x="0" y="879"/>
                  </a:lnTo>
                  <a:lnTo>
                    <a:pt x="878" y="879"/>
                  </a:lnTo>
                  <a:lnTo>
                    <a:pt x="8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17"/>
            <p:cNvSpPr/>
            <p:nvPr/>
          </p:nvSpPr>
          <p:spPr>
            <a:xfrm>
              <a:off x="4352525" y="1168375"/>
              <a:ext cx="21575" cy="21975"/>
            </a:xfrm>
            <a:custGeom>
              <a:rect b="b" l="l" r="r" t="t"/>
              <a:pathLst>
                <a:path extrusionOk="0" h="879" w="863">
                  <a:moveTo>
                    <a:pt x="0" y="1"/>
                  </a:moveTo>
                  <a:lnTo>
                    <a:pt x="0" y="879"/>
                  </a:lnTo>
                  <a:lnTo>
                    <a:pt x="862" y="879"/>
                  </a:lnTo>
                  <a:lnTo>
                    <a:pt x="862"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17"/>
            <p:cNvSpPr/>
            <p:nvPr/>
          </p:nvSpPr>
          <p:spPr>
            <a:xfrm>
              <a:off x="4374075" y="1168375"/>
              <a:ext cx="21950" cy="21975"/>
            </a:xfrm>
            <a:custGeom>
              <a:rect b="b" l="l" r="r" t="t"/>
              <a:pathLst>
                <a:path extrusionOk="0" h="879" w="878">
                  <a:moveTo>
                    <a:pt x="0" y="1"/>
                  </a:moveTo>
                  <a:lnTo>
                    <a:pt x="0" y="879"/>
                  </a:lnTo>
                  <a:lnTo>
                    <a:pt x="878" y="879"/>
                  </a:lnTo>
                  <a:lnTo>
                    <a:pt x="878"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17"/>
            <p:cNvSpPr/>
            <p:nvPr/>
          </p:nvSpPr>
          <p:spPr>
            <a:xfrm>
              <a:off x="4243175" y="1190325"/>
              <a:ext cx="21975" cy="21575"/>
            </a:xfrm>
            <a:custGeom>
              <a:rect b="b" l="l" r="r" t="t"/>
              <a:pathLst>
                <a:path extrusionOk="0" h="863" w="879">
                  <a:moveTo>
                    <a:pt x="1" y="1"/>
                  </a:moveTo>
                  <a:lnTo>
                    <a:pt x="1" y="863"/>
                  </a:lnTo>
                  <a:lnTo>
                    <a:pt x="879" y="863"/>
                  </a:lnTo>
                  <a:lnTo>
                    <a:pt x="8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17"/>
            <p:cNvSpPr/>
            <p:nvPr/>
          </p:nvSpPr>
          <p:spPr>
            <a:xfrm>
              <a:off x="4265125" y="1190325"/>
              <a:ext cx="21575" cy="21575"/>
            </a:xfrm>
            <a:custGeom>
              <a:rect b="b" l="l" r="r" t="t"/>
              <a:pathLst>
                <a:path extrusionOk="0" h="863" w="863">
                  <a:moveTo>
                    <a:pt x="1" y="1"/>
                  </a:moveTo>
                  <a:lnTo>
                    <a:pt x="1" y="863"/>
                  </a:lnTo>
                  <a:lnTo>
                    <a:pt x="863" y="863"/>
                  </a:lnTo>
                  <a:lnTo>
                    <a:pt x="863"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7"/>
            <p:cNvSpPr/>
            <p:nvPr/>
          </p:nvSpPr>
          <p:spPr>
            <a:xfrm>
              <a:off x="4308625" y="1190325"/>
              <a:ext cx="21975" cy="21575"/>
            </a:xfrm>
            <a:custGeom>
              <a:rect b="b" l="l" r="r" t="t"/>
              <a:pathLst>
                <a:path extrusionOk="0" h="863" w="879">
                  <a:moveTo>
                    <a:pt x="1" y="1"/>
                  </a:moveTo>
                  <a:lnTo>
                    <a:pt x="1" y="863"/>
                  </a:lnTo>
                  <a:lnTo>
                    <a:pt x="878" y="863"/>
                  </a:lnTo>
                  <a:lnTo>
                    <a:pt x="8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7"/>
            <p:cNvSpPr/>
            <p:nvPr/>
          </p:nvSpPr>
          <p:spPr>
            <a:xfrm>
              <a:off x="4330575" y="1190325"/>
              <a:ext cx="21975" cy="21575"/>
            </a:xfrm>
            <a:custGeom>
              <a:rect b="b" l="l" r="r" t="t"/>
              <a:pathLst>
                <a:path extrusionOk="0" h="863" w="879">
                  <a:moveTo>
                    <a:pt x="0" y="1"/>
                  </a:moveTo>
                  <a:lnTo>
                    <a:pt x="0" y="863"/>
                  </a:lnTo>
                  <a:lnTo>
                    <a:pt x="878" y="863"/>
                  </a:lnTo>
                  <a:lnTo>
                    <a:pt x="878"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17"/>
            <p:cNvSpPr/>
            <p:nvPr/>
          </p:nvSpPr>
          <p:spPr>
            <a:xfrm>
              <a:off x="4352525" y="1190325"/>
              <a:ext cx="21575" cy="21575"/>
            </a:xfrm>
            <a:custGeom>
              <a:rect b="b" l="l" r="r" t="t"/>
              <a:pathLst>
                <a:path extrusionOk="0" h="863" w="863">
                  <a:moveTo>
                    <a:pt x="0" y="1"/>
                  </a:moveTo>
                  <a:lnTo>
                    <a:pt x="0" y="863"/>
                  </a:lnTo>
                  <a:lnTo>
                    <a:pt x="862" y="863"/>
                  </a:lnTo>
                  <a:lnTo>
                    <a:pt x="8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17"/>
            <p:cNvSpPr/>
            <p:nvPr/>
          </p:nvSpPr>
          <p:spPr>
            <a:xfrm>
              <a:off x="4374075" y="1190325"/>
              <a:ext cx="21950" cy="21575"/>
            </a:xfrm>
            <a:custGeom>
              <a:rect b="b" l="l" r="r" t="t"/>
              <a:pathLst>
                <a:path extrusionOk="0" h="863" w="878">
                  <a:moveTo>
                    <a:pt x="0" y="1"/>
                  </a:moveTo>
                  <a:lnTo>
                    <a:pt x="0" y="863"/>
                  </a:lnTo>
                  <a:lnTo>
                    <a:pt x="878" y="863"/>
                  </a:lnTo>
                  <a:lnTo>
                    <a:pt x="878"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17"/>
            <p:cNvSpPr/>
            <p:nvPr/>
          </p:nvSpPr>
          <p:spPr>
            <a:xfrm>
              <a:off x="4396000" y="1190325"/>
              <a:ext cx="21975" cy="21575"/>
            </a:xfrm>
            <a:custGeom>
              <a:rect b="b" l="l" r="r" t="t"/>
              <a:pathLst>
                <a:path extrusionOk="0" h="863" w="879">
                  <a:moveTo>
                    <a:pt x="1" y="1"/>
                  </a:moveTo>
                  <a:lnTo>
                    <a:pt x="1" y="863"/>
                  </a:lnTo>
                  <a:lnTo>
                    <a:pt x="879" y="863"/>
                  </a:lnTo>
                  <a:lnTo>
                    <a:pt x="879"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7"/>
            <p:cNvSpPr/>
            <p:nvPr/>
          </p:nvSpPr>
          <p:spPr>
            <a:xfrm>
              <a:off x="4439900" y="1190325"/>
              <a:ext cx="21575" cy="21575"/>
            </a:xfrm>
            <a:custGeom>
              <a:rect b="b" l="l" r="r" t="t"/>
              <a:pathLst>
                <a:path extrusionOk="0" h="863" w="863">
                  <a:moveTo>
                    <a:pt x="0" y="1"/>
                  </a:moveTo>
                  <a:lnTo>
                    <a:pt x="0" y="863"/>
                  </a:lnTo>
                  <a:lnTo>
                    <a:pt x="863" y="863"/>
                  </a:lnTo>
                  <a:lnTo>
                    <a:pt x="8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7"/>
            <p:cNvSpPr/>
            <p:nvPr/>
          </p:nvSpPr>
          <p:spPr>
            <a:xfrm>
              <a:off x="4243175" y="1211875"/>
              <a:ext cx="21975" cy="21975"/>
            </a:xfrm>
            <a:custGeom>
              <a:rect b="b" l="l" r="r" t="t"/>
              <a:pathLst>
                <a:path extrusionOk="0" h="879" w="879">
                  <a:moveTo>
                    <a:pt x="1" y="1"/>
                  </a:moveTo>
                  <a:lnTo>
                    <a:pt x="1" y="878"/>
                  </a:lnTo>
                  <a:lnTo>
                    <a:pt x="879" y="878"/>
                  </a:lnTo>
                  <a:lnTo>
                    <a:pt x="8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7"/>
            <p:cNvSpPr/>
            <p:nvPr/>
          </p:nvSpPr>
          <p:spPr>
            <a:xfrm>
              <a:off x="4265125" y="1211875"/>
              <a:ext cx="21575" cy="21975"/>
            </a:xfrm>
            <a:custGeom>
              <a:rect b="b" l="l" r="r" t="t"/>
              <a:pathLst>
                <a:path extrusionOk="0" h="879" w="863">
                  <a:moveTo>
                    <a:pt x="1" y="1"/>
                  </a:moveTo>
                  <a:lnTo>
                    <a:pt x="1" y="878"/>
                  </a:lnTo>
                  <a:lnTo>
                    <a:pt x="863" y="878"/>
                  </a:lnTo>
                  <a:lnTo>
                    <a:pt x="863"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17"/>
            <p:cNvSpPr/>
            <p:nvPr/>
          </p:nvSpPr>
          <p:spPr>
            <a:xfrm>
              <a:off x="4286675" y="1211875"/>
              <a:ext cx="21975" cy="21975"/>
            </a:xfrm>
            <a:custGeom>
              <a:rect b="b" l="l" r="r" t="t"/>
              <a:pathLst>
                <a:path extrusionOk="0" h="879" w="879">
                  <a:moveTo>
                    <a:pt x="1" y="1"/>
                  </a:moveTo>
                  <a:lnTo>
                    <a:pt x="1" y="878"/>
                  </a:lnTo>
                  <a:lnTo>
                    <a:pt x="879" y="878"/>
                  </a:lnTo>
                  <a:lnTo>
                    <a:pt x="8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17"/>
            <p:cNvSpPr/>
            <p:nvPr/>
          </p:nvSpPr>
          <p:spPr>
            <a:xfrm>
              <a:off x="4308625" y="1211875"/>
              <a:ext cx="21975" cy="21975"/>
            </a:xfrm>
            <a:custGeom>
              <a:rect b="b" l="l" r="r" t="t"/>
              <a:pathLst>
                <a:path extrusionOk="0" h="879" w="879">
                  <a:moveTo>
                    <a:pt x="1" y="1"/>
                  </a:moveTo>
                  <a:lnTo>
                    <a:pt x="1" y="878"/>
                  </a:lnTo>
                  <a:lnTo>
                    <a:pt x="878" y="878"/>
                  </a:lnTo>
                  <a:lnTo>
                    <a:pt x="878"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17"/>
            <p:cNvSpPr/>
            <p:nvPr/>
          </p:nvSpPr>
          <p:spPr>
            <a:xfrm>
              <a:off x="4330575" y="1211875"/>
              <a:ext cx="21975" cy="21975"/>
            </a:xfrm>
            <a:custGeom>
              <a:rect b="b" l="l" r="r" t="t"/>
              <a:pathLst>
                <a:path extrusionOk="0" h="879" w="879">
                  <a:moveTo>
                    <a:pt x="0" y="1"/>
                  </a:moveTo>
                  <a:lnTo>
                    <a:pt x="0" y="878"/>
                  </a:lnTo>
                  <a:lnTo>
                    <a:pt x="878" y="878"/>
                  </a:lnTo>
                  <a:lnTo>
                    <a:pt x="8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7"/>
            <p:cNvSpPr/>
            <p:nvPr/>
          </p:nvSpPr>
          <p:spPr>
            <a:xfrm>
              <a:off x="4352525" y="1211875"/>
              <a:ext cx="21575" cy="21975"/>
            </a:xfrm>
            <a:custGeom>
              <a:rect b="b" l="l" r="r" t="t"/>
              <a:pathLst>
                <a:path extrusionOk="0" h="879" w="863">
                  <a:moveTo>
                    <a:pt x="0" y="1"/>
                  </a:moveTo>
                  <a:lnTo>
                    <a:pt x="0" y="878"/>
                  </a:lnTo>
                  <a:lnTo>
                    <a:pt x="862" y="878"/>
                  </a:lnTo>
                  <a:lnTo>
                    <a:pt x="862"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17"/>
            <p:cNvSpPr/>
            <p:nvPr/>
          </p:nvSpPr>
          <p:spPr>
            <a:xfrm>
              <a:off x="4374075" y="1211875"/>
              <a:ext cx="21950" cy="21975"/>
            </a:xfrm>
            <a:custGeom>
              <a:rect b="b" l="l" r="r" t="t"/>
              <a:pathLst>
                <a:path extrusionOk="0" h="879" w="878">
                  <a:moveTo>
                    <a:pt x="0" y="1"/>
                  </a:moveTo>
                  <a:lnTo>
                    <a:pt x="0" y="878"/>
                  </a:lnTo>
                  <a:lnTo>
                    <a:pt x="878" y="878"/>
                  </a:lnTo>
                  <a:lnTo>
                    <a:pt x="8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17"/>
            <p:cNvSpPr/>
            <p:nvPr/>
          </p:nvSpPr>
          <p:spPr>
            <a:xfrm>
              <a:off x="4396000" y="1211875"/>
              <a:ext cx="21975" cy="21975"/>
            </a:xfrm>
            <a:custGeom>
              <a:rect b="b" l="l" r="r" t="t"/>
              <a:pathLst>
                <a:path extrusionOk="0" h="879" w="879">
                  <a:moveTo>
                    <a:pt x="1" y="1"/>
                  </a:moveTo>
                  <a:lnTo>
                    <a:pt x="1" y="878"/>
                  </a:lnTo>
                  <a:lnTo>
                    <a:pt x="879" y="878"/>
                  </a:lnTo>
                  <a:lnTo>
                    <a:pt x="879"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7"/>
            <p:cNvSpPr/>
            <p:nvPr/>
          </p:nvSpPr>
          <p:spPr>
            <a:xfrm>
              <a:off x="4417950" y="1211875"/>
              <a:ext cx="21975" cy="21975"/>
            </a:xfrm>
            <a:custGeom>
              <a:rect b="b" l="l" r="r" t="t"/>
              <a:pathLst>
                <a:path extrusionOk="0" h="879" w="879">
                  <a:moveTo>
                    <a:pt x="1" y="1"/>
                  </a:moveTo>
                  <a:lnTo>
                    <a:pt x="1" y="878"/>
                  </a:lnTo>
                  <a:lnTo>
                    <a:pt x="878" y="878"/>
                  </a:lnTo>
                  <a:lnTo>
                    <a:pt x="8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17"/>
            <p:cNvSpPr/>
            <p:nvPr/>
          </p:nvSpPr>
          <p:spPr>
            <a:xfrm>
              <a:off x="4439900" y="1211875"/>
              <a:ext cx="21575" cy="21975"/>
            </a:xfrm>
            <a:custGeom>
              <a:rect b="b" l="l" r="r" t="t"/>
              <a:pathLst>
                <a:path extrusionOk="0" h="879" w="863">
                  <a:moveTo>
                    <a:pt x="0" y="1"/>
                  </a:moveTo>
                  <a:lnTo>
                    <a:pt x="0" y="878"/>
                  </a:lnTo>
                  <a:lnTo>
                    <a:pt x="863" y="878"/>
                  </a:lnTo>
                  <a:lnTo>
                    <a:pt x="863"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17"/>
            <p:cNvSpPr/>
            <p:nvPr/>
          </p:nvSpPr>
          <p:spPr>
            <a:xfrm>
              <a:off x="4243175" y="1233825"/>
              <a:ext cx="21975" cy="21975"/>
            </a:xfrm>
            <a:custGeom>
              <a:rect b="b" l="l" r="r" t="t"/>
              <a:pathLst>
                <a:path extrusionOk="0" h="879" w="879">
                  <a:moveTo>
                    <a:pt x="1" y="0"/>
                  </a:moveTo>
                  <a:lnTo>
                    <a:pt x="1" y="878"/>
                  </a:lnTo>
                  <a:lnTo>
                    <a:pt x="879" y="878"/>
                  </a:lnTo>
                  <a:lnTo>
                    <a:pt x="879"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7"/>
            <p:cNvSpPr/>
            <p:nvPr/>
          </p:nvSpPr>
          <p:spPr>
            <a:xfrm>
              <a:off x="4265125" y="1233825"/>
              <a:ext cx="21575" cy="21975"/>
            </a:xfrm>
            <a:custGeom>
              <a:rect b="b" l="l" r="r" t="t"/>
              <a:pathLst>
                <a:path extrusionOk="0" h="879" w="863">
                  <a:moveTo>
                    <a:pt x="1" y="0"/>
                  </a:moveTo>
                  <a:lnTo>
                    <a:pt x="1" y="878"/>
                  </a:lnTo>
                  <a:lnTo>
                    <a:pt x="863" y="878"/>
                  </a:lnTo>
                  <a:lnTo>
                    <a:pt x="8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17"/>
            <p:cNvSpPr/>
            <p:nvPr/>
          </p:nvSpPr>
          <p:spPr>
            <a:xfrm>
              <a:off x="4286675" y="1233825"/>
              <a:ext cx="21975" cy="21975"/>
            </a:xfrm>
            <a:custGeom>
              <a:rect b="b" l="l" r="r" t="t"/>
              <a:pathLst>
                <a:path extrusionOk="0" h="879" w="879">
                  <a:moveTo>
                    <a:pt x="1" y="0"/>
                  </a:moveTo>
                  <a:lnTo>
                    <a:pt x="1" y="878"/>
                  </a:lnTo>
                  <a:lnTo>
                    <a:pt x="879" y="878"/>
                  </a:lnTo>
                  <a:lnTo>
                    <a:pt x="879"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7"/>
            <p:cNvSpPr/>
            <p:nvPr/>
          </p:nvSpPr>
          <p:spPr>
            <a:xfrm>
              <a:off x="4308625" y="1233825"/>
              <a:ext cx="21975" cy="21975"/>
            </a:xfrm>
            <a:custGeom>
              <a:rect b="b" l="l" r="r" t="t"/>
              <a:pathLst>
                <a:path extrusionOk="0" h="879" w="879">
                  <a:moveTo>
                    <a:pt x="1" y="0"/>
                  </a:moveTo>
                  <a:lnTo>
                    <a:pt x="1" y="878"/>
                  </a:lnTo>
                  <a:lnTo>
                    <a:pt x="878" y="878"/>
                  </a:lnTo>
                  <a:lnTo>
                    <a:pt x="8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7"/>
            <p:cNvSpPr/>
            <p:nvPr/>
          </p:nvSpPr>
          <p:spPr>
            <a:xfrm>
              <a:off x="4330575" y="1233825"/>
              <a:ext cx="21975" cy="21975"/>
            </a:xfrm>
            <a:custGeom>
              <a:rect b="b" l="l" r="r" t="t"/>
              <a:pathLst>
                <a:path extrusionOk="0" h="879" w="879">
                  <a:moveTo>
                    <a:pt x="0" y="0"/>
                  </a:moveTo>
                  <a:lnTo>
                    <a:pt x="0" y="878"/>
                  </a:lnTo>
                  <a:lnTo>
                    <a:pt x="878" y="878"/>
                  </a:lnTo>
                  <a:lnTo>
                    <a:pt x="878"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17"/>
            <p:cNvSpPr/>
            <p:nvPr/>
          </p:nvSpPr>
          <p:spPr>
            <a:xfrm>
              <a:off x="4352525" y="1233825"/>
              <a:ext cx="21575" cy="21975"/>
            </a:xfrm>
            <a:custGeom>
              <a:rect b="b" l="l" r="r" t="t"/>
              <a:pathLst>
                <a:path extrusionOk="0" h="879" w="863">
                  <a:moveTo>
                    <a:pt x="0" y="0"/>
                  </a:moveTo>
                  <a:lnTo>
                    <a:pt x="0" y="878"/>
                  </a:lnTo>
                  <a:lnTo>
                    <a:pt x="862" y="878"/>
                  </a:lnTo>
                  <a:lnTo>
                    <a:pt x="862"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17"/>
            <p:cNvSpPr/>
            <p:nvPr/>
          </p:nvSpPr>
          <p:spPr>
            <a:xfrm>
              <a:off x="4374075" y="1233825"/>
              <a:ext cx="21950" cy="21975"/>
            </a:xfrm>
            <a:custGeom>
              <a:rect b="b" l="l" r="r" t="t"/>
              <a:pathLst>
                <a:path extrusionOk="0" h="879" w="878">
                  <a:moveTo>
                    <a:pt x="0" y="0"/>
                  </a:moveTo>
                  <a:lnTo>
                    <a:pt x="0" y="878"/>
                  </a:lnTo>
                  <a:lnTo>
                    <a:pt x="878" y="878"/>
                  </a:lnTo>
                  <a:lnTo>
                    <a:pt x="878"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17"/>
            <p:cNvSpPr/>
            <p:nvPr/>
          </p:nvSpPr>
          <p:spPr>
            <a:xfrm>
              <a:off x="4396000" y="1233825"/>
              <a:ext cx="21975" cy="21975"/>
            </a:xfrm>
            <a:custGeom>
              <a:rect b="b" l="l" r="r" t="t"/>
              <a:pathLst>
                <a:path extrusionOk="0" h="879" w="879">
                  <a:moveTo>
                    <a:pt x="1" y="0"/>
                  </a:moveTo>
                  <a:lnTo>
                    <a:pt x="1" y="878"/>
                  </a:lnTo>
                  <a:lnTo>
                    <a:pt x="879" y="878"/>
                  </a:lnTo>
                  <a:lnTo>
                    <a:pt x="8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17"/>
            <p:cNvSpPr/>
            <p:nvPr/>
          </p:nvSpPr>
          <p:spPr>
            <a:xfrm>
              <a:off x="4417950" y="1233825"/>
              <a:ext cx="21975" cy="21975"/>
            </a:xfrm>
            <a:custGeom>
              <a:rect b="b" l="l" r="r" t="t"/>
              <a:pathLst>
                <a:path extrusionOk="0" h="879" w="879">
                  <a:moveTo>
                    <a:pt x="1" y="0"/>
                  </a:moveTo>
                  <a:lnTo>
                    <a:pt x="1" y="878"/>
                  </a:lnTo>
                  <a:lnTo>
                    <a:pt x="878" y="878"/>
                  </a:lnTo>
                  <a:lnTo>
                    <a:pt x="878"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17"/>
            <p:cNvSpPr/>
            <p:nvPr/>
          </p:nvSpPr>
          <p:spPr>
            <a:xfrm>
              <a:off x="4439900" y="1233825"/>
              <a:ext cx="21575" cy="21975"/>
            </a:xfrm>
            <a:custGeom>
              <a:rect b="b" l="l" r="r" t="t"/>
              <a:pathLst>
                <a:path extrusionOk="0" h="879" w="863">
                  <a:moveTo>
                    <a:pt x="0" y="0"/>
                  </a:moveTo>
                  <a:lnTo>
                    <a:pt x="0" y="878"/>
                  </a:lnTo>
                  <a:lnTo>
                    <a:pt x="863" y="878"/>
                  </a:lnTo>
                  <a:lnTo>
                    <a:pt x="8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17"/>
            <p:cNvSpPr/>
            <p:nvPr/>
          </p:nvSpPr>
          <p:spPr>
            <a:xfrm>
              <a:off x="4461450" y="1168375"/>
              <a:ext cx="21975" cy="21975"/>
            </a:xfrm>
            <a:custGeom>
              <a:rect b="b" l="l" r="r" t="t"/>
              <a:pathLst>
                <a:path extrusionOk="0" h="879" w="879">
                  <a:moveTo>
                    <a:pt x="1" y="1"/>
                  </a:moveTo>
                  <a:lnTo>
                    <a:pt x="1" y="879"/>
                  </a:lnTo>
                  <a:lnTo>
                    <a:pt x="878" y="879"/>
                  </a:lnTo>
                  <a:lnTo>
                    <a:pt x="8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7"/>
            <p:cNvSpPr/>
            <p:nvPr/>
          </p:nvSpPr>
          <p:spPr>
            <a:xfrm>
              <a:off x="4461450" y="1190325"/>
              <a:ext cx="21975" cy="21575"/>
            </a:xfrm>
            <a:custGeom>
              <a:rect b="b" l="l" r="r" t="t"/>
              <a:pathLst>
                <a:path extrusionOk="0" h="863" w="879">
                  <a:moveTo>
                    <a:pt x="1" y="1"/>
                  </a:moveTo>
                  <a:lnTo>
                    <a:pt x="1" y="863"/>
                  </a:lnTo>
                  <a:lnTo>
                    <a:pt x="878" y="863"/>
                  </a:lnTo>
                  <a:lnTo>
                    <a:pt x="878" y="1"/>
                  </a:lnTo>
                  <a:close/>
                </a:path>
              </a:pathLst>
            </a:custGeom>
            <a:solidFill>
              <a:srgbClr val="FFB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7"/>
            <p:cNvSpPr/>
            <p:nvPr/>
          </p:nvSpPr>
          <p:spPr>
            <a:xfrm>
              <a:off x="4461450" y="1211875"/>
              <a:ext cx="21975" cy="21975"/>
            </a:xfrm>
            <a:custGeom>
              <a:rect b="b" l="l" r="r" t="t"/>
              <a:pathLst>
                <a:path extrusionOk="0" h="879" w="879">
                  <a:moveTo>
                    <a:pt x="1" y="1"/>
                  </a:moveTo>
                  <a:lnTo>
                    <a:pt x="1" y="878"/>
                  </a:lnTo>
                  <a:lnTo>
                    <a:pt x="878" y="878"/>
                  </a:lnTo>
                  <a:lnTo>
                    <a:pt x="8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17"/>
            <p:cNvSpPr/>
            <p:nvPr/>
          </p:nvSpPr>
          <p:spPr>
            <a:xfrm>
              <a:off x="4461450" y="1233825"/>
              <a:ext cx="21975" cy="21975"/>
            </a:xfrm>
            <a:custGeom>
              <a:rect b="b" l="l" r="r" t="t"/>
              <a:pathLst>
                <a:path extrusionOk="0" h="879" w="879">
                  <a:moveTo>
                    <a:pt x="1" y="0"/>
                  </a:moveTo>
                  <a:lnTo>
                    <a:pt x="1" y="878"/>
                  </a:lnTo>
                  <a:lnTo>
                    <a:pt x="878" y="878"/>
                  </a:lnTo>
                  <a:lnTo>
                    <a:pt x="878"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17"/>
          <p:cNvGrpSpPr/>
          <p:nvPr/>
        </p:nvGrpSpPr>
        <p:grpSpPr>
          <a:xfrm>
            <a:off x="7374357" y="1229181"/>
            <a:ext cx="1049633" cy="523940"/>
            <a:chOff x="138482" y="584556"/>
            <a:chExt cx="1049633" cy="523940"/>
          </a:xfrm>
        </p:grpSpPr>
        <p:sp>
          <p:nvSpPr>
            <p:cNvPr id="8322" name="Google Shape;8322;p17"/>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17"/>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17"/>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17"/>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17"/>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17"/>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7"/>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17"/>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17"/>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17"/>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17"/>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7"/>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7"/>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17"/>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17"/>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17"/>
          <p:cNvGrpSpPr/>
          <p:nvPr/>
        </p:nvGrpSpPr>
        <p:grpSpPr>
          <a:xfrm flipH="1">
            <a:off x="4047182" y="540006"/>
            <a:ext cx="1049633" cy="523940"/>
            <a:chOff x="138482" y="584556"/>
            <a:chExt cx="1049633" cy="523940"/>
          </a:xfrm>
        </p:grpSpPr>
        <p:sp>
          <p:nvSpPr>
            <p:cNvPr id="8338" name="Google Shape;8338;p17"/>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17"/>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17"/>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17"/>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17"/>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7"/>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7"/>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17"/>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17"/>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17"/>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17"/>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17"/>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17"/>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17"/>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17"/>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_1">
    <p:spTree>
      <p:nvGrpSpPr>
        <p:cNvPr id="8353" name="Shape 8353"/>
        <p:cNvGrpSpPr/>
        <p:nvPr/>
      </p:nvGrpSpPr>
      <p:grpSpPr>
        <a:xfrm>
          <a:off x="0" y="0"/>
          <a:ext cx="0" cy="0"/>
          <a:chOff x="0" y="0"/>
          <a:chExt cx="0" cy="0"/>
        </a:xfrm>
      </p:grpSpPr>
      <p:grpSp>
        <p:nvGrpSpPr>
          <p:cNvPr id="8354" name="Google Shape;8354;p18"/>
          <p:cNvGrpSpPr/>
          <p:nvPr/>
        </p:nvGrpSpPr>
        <p:grpSpPr>
          <a:xfrm>
            <a:off x="-151417" y="4511474"/>
            <a:ext cx="9446833" cy="1136997"/>
            <a:chOff x="7" y="4511474"/>
            <a:chExt cx="9446833" cy="1136997"/>
          </a:xfrm>
        </p:grpSpPr>
        <p:grpSp>
          <p:nvGrpSpPr>
            <p:cNvPr id="8355" name="Google Shape;8355;p18"/>
            <p:cNvGrpSpPr/>
            <p:nvPr/>
          </p:nvGrpSpPr>
          <p:grpSpPr>
            <a:xfrm>
              <a:off x="7" y="4511474"/>
              <a:ext cx="1049633" cy="1136997"/>
              <a:chOff x="2130300" y="2121375"/>
              <a:chExt cx="212000" cy="229650"/>
            </a:xfrm>
          </p:grpSpPr>
          <p:sp>
            <p:nvSpPr>
              <p:cNvPr id="8356" name="Google Shape;8356;p18"/>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18"/>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18"/>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18"/>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18"/>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18"/>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18"/>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18"/>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8"/>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18"/>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18"/>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18"/>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18"/>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8"/>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8"/>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18"/>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18"/>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18"/>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8"/>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18"/>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18"/>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18"/>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8"/>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8"/>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8"/>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18"/>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8"/>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8"/>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18"/>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18"/>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18"/>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18"/>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8"/>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8"/>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8"/>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18"/>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18"/>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18"/>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18"/>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18"/>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8"/>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18"/>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18"/>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18"/>
            <p:cNvGrpSpPr/>
            <p:nvPr/>
          </p:nvGrpSpPr>
          <p:grpSpPr>
            <a:xfrm>
              <a:off x="1049657" y="4511474"/>
              <a:ext cx="1049633" cy="1136997"/>
              <a:chOff x="2130300" y="2121375"/>
              <a:chExt cx="212000" cy="229650"/>
            </a:xfrm>
          </p:grpSpPr>
          <p:sp>
            <p:nvSpPr>
              <p:cNvPr id="8400" name="Google Shape;8400;p18"/>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8"/>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18"/>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18"/>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18"/>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18"/>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18"/>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8"/>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8"/>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18"/>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8"/>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18"/>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18"/>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8"/>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8"/>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18"/>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8"/>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8"/>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8"/>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8"/>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8"/>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8"/>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18"/>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18"/>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18"/>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18"/>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18"/>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8"/>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18"/>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18"/>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18"/>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18"/>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18"/>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18"/>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18"/>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18"/>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18"/>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18"/>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18"/>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18"/>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18"/>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18"/>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8"/>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18"/>
            <p:cNvGrpSpPr/>
            <p:nvPr/>
          </p:nvGrpSpPr>
          <p:grpSpPr>
            <a:xfrm>
              <a:off x="2099307" y="4511474"/>
              <a:ext cx="1049633" cy="1136997"/>
              <a:chOff x="2130300" y="2121375"/>
              <a:chExt cx="212000" cy="229650"/>
            </a:xfrm>
          </p:grpSpPr>
          <p:sp>
            <p:nvSpPr>
              <p:cNvPr id="8444" name="Google Shape;8444;p18"/>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18"/>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18"/>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18"/>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18"/>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18"/>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18"/>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8"/>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18"/>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18"/>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18"/>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18"/>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18"/>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8"/>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8"/>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8"/>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18"/>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18"/>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18"/>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18"/>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18"/>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8"/>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8"/>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18"/>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18"/>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18"/>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18"/>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18"/>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8"/>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8"/>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18"/>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8"/>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18"/>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18"/>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18"/>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18"/>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18"/>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8"/>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8"/>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18"/>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8"/>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18"/>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18"/>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18"/>
            <p:cNvGrpSpPr/>
            <p:nvPr/>
          </p:nvGrpSpPr>
          <p:grpSpPr>
            <a:xfrm>
              <a:off x="3148957" y="4511474"/>
              <a:ext cx="1049633" cy="1136997"/>
              <a:chOff x="2130300" y="2121375"/>
              <a:chExt cx="212000" cy="229650"/>
            </a:xfrm>
          </p:grpSpPr>
          <p:sp>
            <p:nvSpPr>
              <p:cNvPr id="8488" name="Google Shape;8488;p18"/>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18"/>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18"/>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18"/>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18"/>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18"/>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18"/>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18"/>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18"/>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18"/>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18"/>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18"/>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8"/>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18"/>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18"/>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18"/>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18"/>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8"/>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18"/>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18"/>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18"/>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18"/>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18"/>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18"/>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18"/>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18"/>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18"/>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8"/>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18"/>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18"/>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18"/>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18"/>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18"/>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18"/>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18"/>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8"/>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8"/>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18"/>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18"/>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18"/>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8"/>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8"/>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8"/>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18"/>
            <p:cNvGrpSpPr/>
            <p:nvPr/>
          </p:nvGrpSpPr>
          <p:grpSpPr>
            <a:xfrm>
              <a:off x="4198607" y="4511474"/>
              <a:ext cx="1049633" cy="1136997"/>
              <a:chOff x="2130300" y="2121375"/>
              <a:chExt cx="212000" cy="229650"/>
            </a:xfrm>
          </p:grpSpPr>
          <p:sp>
            <p:nvSpPr>
              <p:cNvPr id="8532" name="Google Shape;8532;p18"/>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18"/>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18"/>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8"/>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8"/>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18"/>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18"/>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8"/>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18"/>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18"/>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18"/>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18"/>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18"/>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18"/>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18"/>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8"/>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8"/>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18"/>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18"/>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18"/>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8"/>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8"/>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18"/>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18"/>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18"/>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18"/>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18"/>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8"/>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18"/>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18"/>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18"/>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18"/>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18"/>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18"/>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8"/>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18"/>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18"/>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18"/>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18"/>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8"/>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8"/>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18"/>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18"/>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18"/>
            <p:cNvGrpSpPr/>
            <p:nvPr/>
          </p:nvGrpSpPr>
          <p:grpSpPr>
            <a:xfrm>
              <a:off x="5248257" y="4511474"/>
              <a:ext cx="1049633" cy="1136997"/>
              <a:chOff x="2130300" y="2121375"/>
              <a:chExt cx="212000" cy="229650"/>
            </a:xfrm>
          </p:grpSpPr>
          <p:sp>
            <p:nvSpPr>
              <p:cNvPr id="8576" name="Google Shape;8576;p18"/>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18"/>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18"/>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18"/>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18"/>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18"/>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18"/>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18"/>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18"/>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18"/>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18"/>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18"/>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18"/>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18"/>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18"/>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18"/>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18"/>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18"/>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18"/>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8"/>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8"/>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18"/>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18"/>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18"/>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8"/>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18"/>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18"/>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18"/>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18"/>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18"/>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18"/>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18"/>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18"/>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18"/>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18"/>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18"/>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18"/>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18"/>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18"/>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8"/>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18"/>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18"/>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18"/>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18"/>
            <p:cNvGrpSpPr/>
            <p:nvPr/>
          </p:nvGrpSpPr>
          <p:grpSpPr>
            <a:xfrm>
              <a:off x="6297907" y="4511474"/>
              <a:ext cx="1049633" cy="1136997"/>
              <a:chOff x="2130300" y="2121375"/>
              <a:chExt cx="212000" cy="229650"/>
            </a:xfrm>
          </p:grpSpPr>
          <p:sp>
            <p:nvSpPr>
              <p:cNvPr id="8620" name="Google Shape;8620;p18"/>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18"/>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18"/>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18"/>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18"/>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18"/>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18"/>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18"/>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18"/>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18"/>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18"/>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8"/>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18"/>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18"/>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18"/>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18"/>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8"/>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18"/>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18"/>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18"/>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8"/>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18"/>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18"/>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18"/>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18"/>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18"/>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18"/>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18"/>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18"/>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18"/>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18"/>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18"/>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18"/>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18"/>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18"/>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18"/>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8"/>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18"/>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18"/>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18"/>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18"/>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18"/>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18"/>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18"/>
            <p:cNvGrpSpPr/>
            <p:nvPr/>
          </p:nvGrpSpPr>
          <p:grpSpPr>
            <a:xfrm>
              <a:off x="7347557" y="4511474"/>
              <a:ext cx="1049633" cy="1136997"/>
              <a:chOff x="2130300" y="2121375"/>
              <a:chExt cx="212000" cy="229650"/>
            </a:xfrm>
          </p:grpSpPr>
          <p:sp>
            <p:nvSpPr>
              <p:cNvPr id="8664" name="Google Shape;8664;p18"/>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18"/>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18"/>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18"/>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18"/>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18"/>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18"/>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18"/>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18"/>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18"/>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18"/>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18"/>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18"/>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18"/>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18"/>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18"/>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18"/>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18"/>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18"/>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18"/>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18"/>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18"/>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18"/>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18"/>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18"/>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18"/>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18"/>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18"/>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8"/>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18"/>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18"/>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18"/>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18"/>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18"/>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18"/>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18"/>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18"/>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18"/>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18"/>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18"/>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18"/>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18"/>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18"/>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7" name="Google Shape;8707;p18"/>
            <p:cNvGrpSpPr/>
            <p:nvPr/>
          </p:nvGrpSpPr>
          <p:grpSpPr>
            <a:xfrm>
              <a:off x="8397207" y="4511474"/>
              <a:ext cx="1049633" cy="1136997"/>
              <a:chOff x="2130300" y="2121375"/>
              <a:chExt cx="212000" cy="229650"/>
            </a:xfrm>
          </p:grpSpPr>
          <p:sp>
            <p:nvSpPr>
              <p:cNvPr id="8708" name="Google Shape;8708;p18"/>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18"/>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18"/>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18"/>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18"/>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18"/>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18"/>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18"/>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18"/>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18"/>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18"/>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18"/>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18"/>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18"/>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18"/>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18"/>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8"/>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18"/>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18"/>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18"/>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8"/>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8"/>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18"/>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18"/>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18"/>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18"/>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18"/>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18"/>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18"/>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18"/>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18"/>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18"/>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18"/>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18"/>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18"/>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8"/>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18"/>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18"/>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18"/>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18"/>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18"/>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8"/>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18"/>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51" name="Google Shape;8751;p18"/>
          <p:cNvGrpSpPr/>
          <p:nvPr/>
        </p:nvGrpSpPr>
        <p:grpSpPr>
          <a:xfrm>
            <a:off x="256301" y="147620"/>
            <a:ext cx="926943" cy="228568"/>
            <a:chOff x="256301" y="147620"/>
            <a:chExt cx="926943" cy="228568"/>
          </a:xfrm>
        </p:grpSpPr>
        <p:grpSp>
          <p:nvGrpSpPr>
            <p:cNvPr id="8752" name="Google Shape;8752;p18"/>
            <p:cNvGrpSpPr/>
            <p:nvPr/>
          </p:nvGrpSpPr>
          <p:grpSpPr>
            <a:xfrm>
              <a:off x="256301" y="147620"/>
              <a:ext cx="266546" cy="228568"/>
              <a:chOff x="256301" y="147620"/>
              <a:chExt cx="266546" cy="228568"/>
            </a:xfrm>
          </p:grpSpPr>
          <p:sp>
            <p:nvSpPr>
              <p:cNvPr id="8753" name="Google Shape;8753;p18"/>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18"/>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8"/>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18"/>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18"/>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18"/>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18"/>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18"/>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18"/>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18"/>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18"/>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18"/>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18"/>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18"/>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18"/>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18"/>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18"/>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18"/>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18"/>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18"/>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18"/>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8"/>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18"/>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18"/>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18"/>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18"/>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18"/>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18"/>
            <p:cNvGrpSpPr/>
            <p:nvPr/>
          </p:nvGrpSpPr>
          <p:grpSpPr>
            <a:xfrm>
              <a:off x="586498" y="147620"/>
              <a:ext cx="266546" cy="228568"/>
              <a:chOff x="586498" y="147620"/>
              <a:chExt cx="266546" cy="228568"/>
            </a:xfrm>
          </p:grpSpPr>
          <p:sp>
            <p:nvSpPr>
              <p:cNvPr id="8781" name="Google Shape;8781;p18"/>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18"/>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18"/>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18"/>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18"/>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18"/>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18"/>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18"/>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18"/>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18"/>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18"/>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18"/>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18"/>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18"/>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8"/>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18"/>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18"/>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18"/>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18"/>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8"/>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18"/>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18"/>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18"/>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8"/>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18"/>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18"/>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18"/>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18"/>
            <p:cNvGrpSpPr/>
            <p:nvPr/>
          </p:nvGrpSpPr>
          <p:grpSpPr>
            <a:xfrm>
              <a:off x="916698" y="147620"/>
              <a:ext cx="266546" cy="228568"/>
              <a:chOff x="586498" y="147620"/>
              <a:chExt cx="266546" cy="228568"/>
            </a:xfrm>
          </p:grpSpPr>
          <p:sp>
            <p:nvSpPr>
              <p:cNvPr id="8809" name="Google Shape;8809;p18"/>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8"/>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8"/>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8"/>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18"/>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18"/>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18"/>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18"/>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18"/>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18"/>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18"/>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18"/>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18"/>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18"/>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18"/>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18"/>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8"/>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18"/>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8"/>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18"/>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18"/>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18"/>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18"/>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18"/>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18"/>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18"/>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18"/>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836" name="Google Shape;8836;p18"/>
          <p:cNvSpPr txBox="1"/>
          <p:nvPr>
            <p:ph type="title"/>
          </p:nvPr>
        </p:nvSpPr>
        <p:spPr>
          <a:xfrm>
            <a:off x="3532200" y="2751613"/>
            <a:ext cx="4891800" cy="748500"/>
          </a:xfrm>
          <a:prstGeom prst="rect">
            <a:avLst/>
          </a:prstGeom>
        </p:spPr>
        <p:txBody>
          <a:bodyPr anchorCtr="0" anchor="ctr" bIns="0" lIns="0" spcFirstLastPara="1" rIns="0" wrap="square" tIns="0">
            <a:noAutofit/>
          </a:bodyPr>
          <a:lstStyle>
            <a:lvl1pPr lvl="0" rtl="0" algn="r">
              <a:spcBef>
                <a:spcPts val="0"/>
              </a:spcBef>
              <a:spcAft>
                <a:spcPts val="0"/>
              </a:spcAft>
              <a:buSzPts val="4200"/>
              <a:buNone/>
              <a:defRPr sz="3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837" name="Google Shape;8837;p18"/>
          <p:cNvSpPr txBox="1"/>
          <p:nvPr>
            <p:ph idx="1" type="subTitle"/>
          </p:nvPr>
        </p:nvSpPr>
        <p:spPr>
          <a:xfrm>
            <a:off x="3716550" y="3500100"/>
            <a:ext cx="4707300" cy="4680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2100"/>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38" name="Google Shape;8838;p18"/>
          <p:cNvSpPr txBox="1"/>
          <p:nvPr>
            <p:ph hasCustomPrompt="1" idx="2" type="title"/>
          </p:nvPr>
        </p:nvSpPr>
        <p:spPr>
          <a:xfrm>
            <a:off x="6955575" y="1355863"/>
            <a:ext cx="1624800" cy="748500"/>
          </a:xfrm>
          <a:prstGeom prst="rect">
            <a:avLst/>
          </a:prstGeom>
        </p:spPr>
        <p:txBody>
          <a:bodyPr anchorCtr="0" anchor="ctr" bIns="0" lIns="0" spcFirstLastPara="1" rIns="0" wrap="square" tIns="0">
            <a:noAutofit/>
          </a:bodyPr>
          <a:lstStyle>
            <a:lvl1pPr lvl="0" rtl="0" algn="ctr">
              <a:spcBef>
                <a:spcPts val="0"/>
              </a:spcBef>
              <a:spcAft>
                <a:spcPts val="0"/>
              </a:spcAft>
              <a:buSzPts val="7200"/>
              <a:buNone/>
              <a:defRPr sz="3600">
                <a:solidFill>
                  <a:schemeClr val="accent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grpSp>
        <p:nvGrpSpPr>
          <p:cNvPr id="8839" name="Google Shape;8839;p18"/>
          <p:cNvGrpSpPr/>
          <p:nvPr/>
        </p:nvGrpSpPr>
        <p:grpSpPr>
          <a:xfrm>
            <a:off x="720288" y="3854987"/>
            <a:ext cx="748469" cy="748491"/>
            <a:chOff x="3296450" y="2545375"/>
            <a:chExt cx="212025" cy="212025"/>
          </a:xfrm>
        </p:grpSpPr>
        <p:sp>
          <p:nvSpPr>
            <p:cNvPr id="8840" name="Google Shape;8840;p18"/>
            <p:cNvSpPr/>
            <p:nvPr/>
          </p:nvSpPr>
          <p:spPr>
            <a:xfrm>
              <a:off x="3417550" y="2545375"/>
              <a:ext cx="30200" cy="30200"/>
            </a:xfrm>
            <a:custGeom>
              <a:rect b="b" l="l" r="r" t="t"/>
              <a:pathLst>
                <a:path extrusionOk="0" h="1208" w="1208">
                  <a:moveTo>
                    <a:pt x="0" y="0"/>
                  </a:moveTo>
                  <a:lnTo>
                    <a:pt x="0" y="1207"/>
                  </a:lnTo>
                  <a:lnTo>
                    <a:pt x="1207" y="1207"/>
                  </a:lnTo>
                  <a:lnTo>
                    <a:pt x="12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18"/>
            <p:cNvSpPr/>
            <p:nvPr/>
          </p:nvSpPr>
          <p:spPr>
            <a:xfrm>
              <a:off x="3386975" y="2575550"/>
              <a:ext cx="30600" cy="30575"/>
            </a:xfrm>
            <a:custGeom>
              <a:rect b="b" l="l" r="r" t="t"/>
              <a:pathLst>
                <a:path extrusionOk="0" h="1223" w="1224">
                  <a:moveTo>
                    <a:pt x="1" y="0"/>
                  </a:moveTo>
                  <a:lnTo>
                    <a:pt x="1" y="1223"/>
                  </a:lnTo>
                  <a:lnTo>
                    <a:pt x="1223" y="1223"/>
                  </a:lnTo>
                  <a:lnTo>
                    <a:pt x="12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18"/>
            <p:cNvSpPr/>
            <p:nvPr/>
          </p:nvSpPr>
          <p:spPr>
            <a:xfrm>
              <a:off x="3296450" y="2606100"/>
              <a:ext cx="30200" cy="30200"/>
            </a:xfrm>
            <a:custGeom>
              <a:rect b="b" l="l" r="r" t="t"/>
              <a:pathLst>
                <a:path extrusionOk="0" h="1208" w="1208">
                  <a:moveTo>
                    <a:pt x="1" y="1"/>
                  </a:moveTo>
                  <a:lnTo>
                    <a:pt x="1" y="1208"/>
                  </a:lnTo>
                  <a:lnTo>
                    <a:pt x="1208" y="1208"/>
                  </a:lnTo>
                  <a:lnTo>
                    <a:pt x="1208"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18"/>
            <p:cNvSpPr/>
            <p:nvPr/>
          </p:nvSpPr>
          <p:spPr>
            <a:xfrm>
              <a:off x="3326625" y="2606100"/>
              <a:ext cx="30200" cy="30200"/>
            </a:xfrm>
            <a:custGeom>
              <a:rect b="b" l="l" r="r" t="t"/>
              <a:pathLst>
                <a:path extrusionOk="0" h="1208" w="1208">
                  <a:moveTo>
                    <a:pt x="1" y="1"/>
                  </a:moveTo>
                  <a:lnTo>
                    <a:pt x="1" y="1208"/>
                  </a:lnTo>
                  <a:lnTo>
                    <a:pt x="1208" y="1208"/>
                  </a:lnTo>
                  <a:lnTo>
                    <a:pt x="1208"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18"/>
            <p:cNvSpPr/>
            <p:nvPr/>
          </p:nvSpPr>
          <p:spPr>
            <a:xfrm>
              <a:off x="3356800" y="2606100"/>
              <a:ext cx="30200" cy="30200"/>
            </a:xfrm>
            <a:custGeom>
              <a:rect b="b" l="l" r="r" t="t"/>
              <a:pathLst>
                <a:path extrusionOk="0" h="1208" w="1208">
                  <a:moveTo>
                    <a:pt x="1" y="1"/>
                  </a:moveTo>
                  <a:lnTo>
                    <a:pt x="1" y="1208"/>
                  </a:lnTo>
                  <a:lnTo>
                    <a:pt x="1208" y="1208"/>
                  </a:lnTo>
                  <a:lnTo>
                    <a:pt x="1208" y="1"/>
                  </a:lnTo>
                  <a:close/>
                </a:path>
              </a:pathLst>
            </a:custGeom>
            <a:solidFill>
              <a:srgbClr val="B0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18"/>
            <p:cNvSpPr/>
            <p:nvPr/>
          </p:nvSpPr>
          <p:spPr>
            <a:xfrm>
              <a:off x="3386975" y="2606100"/>
              <a:ext cx="30600" cy="30200"/>
            </a:xfrm>
            <a:custGeom>
              <a:rect b="b" l="l" r="r" t="t"/>
              <a:pathLst>
                <a:path extrusionOk="0" h="1208" w="1224">
                  <a:moveTo>
                    <a:pt x="1" y="1"/>
                  </a:moveTo>
                  <a:lnTo>
                    <a:pt x="1" y="1208"/>
                  </a:lnTo>
                  <a:lnTo>
                    <a:pt x="1223" y="1208"/>
                  </a:lnTo>
                  <a:lnTo>
                    <a:pt x="1223" y="1"/>
                  </a:lnTo>
                  <a:close/>
                </a:path>
              </a:pathLst>
            </a:custGeom>
            <a:solidFill>
              <a:srgbClr val="B0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18"/>
            <p:cNvSpPr/>
            <p:nvPr/>
          </p:nvSpPr>
          <p:spPr>
            <a:xfrm>
              <a:off x="3417550" y="2606100"/>
              <a:ext cx="30200" cy="30200"/>
            </a:xfrm>
            <a:custGeom>
              <a:rect b="b" l="l" r="r" t="t"/>
              <a:pathLst>
                <a:path extrusionOk="0" h="1208" w="1208">
                  <a:moveTo>
                    <a:pt x="0" y="1"/>
                  </a:moveTo>
                  <a:lnTo>
                    <a:pt x="0" y="1208"/>
                  </a:lnTo>
                  <a:lnTo>
                    <a:pt x="1207" y="1208"/>
                  </a:lnTo>
                  <a:lnTo>
                    <a:pt x="1207" y="1"/>
                  </a:lnTo>
                  <a:close/>
                </a:path>
              </a:pathLst>
            </a:custGeom>
            <a:solidFill>
              <a:srgbClr val="B0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18"/>
            <p:cNvSpPr/>
            <p:nvPr/>
          </p:nvSpPr>
          <p:spPr>
            <a:xfrm>
              <a:off x="3447725" y="2606100"/>
              <a:ext cx="30200" cy="30200"/>
            </a:xfrm>
            <a:custGeom>
              <a:rect b="b" l="l" r="r" t="t"/>
              <a:pathLst>
                <a:path extrusionOk="0" h="1208" w="1208">
                  <a:moveTo>
                    <a:pt x="0" y="1"/>
                  </a:moveTo>
                  <a:lnTo>
                    <a:pt x="0" y="1208"/>
                  </a:lnTo>
                  <a:lnTo>
                    <a:pt x="1207" y="1208"/>
                  </a:lnTo>
                  <a:lnTo>
                    <a:pt x="1207" y="1"/>
                  </a:lnTo>
                  <a:close/>
                </a:path>
              </a:pathLst>
            </a:custGeom>
            <a:solidFill>
              <a:srgbClr val="B0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18"/>
            <p:cNvSpPr/>
            <p:nvPr/>
          </p:nvSpPr>
          <p:spPr>
            <a:xfrm>
              <a:off x="3296450" y="2636275"/>
              <a:ext cx="30200" cy="30200"/>
            </a:xfrm>
            <a:custGeom>
              <a:rect b="b" l="l" r="r" t="t"/>
              <a:pathLst>
                <a:path extrusionOk="0" h="1208" w="1208">
                  <a:moveTo>
                    <a:pt x="1" y="1"/>
                  </a:moveTo>
                  <a:lnTo>
                    <a:pt x="1" y="1208"/>
                  </a:lnTo>
                  <a:lnTo>
                    <a:pt x="1208" y="1208"/>
                  </a:lnTo>
                  <a:lnTo>
                    <a:pt x="1208" y="1"/>
                  </a:lnTo>
                  <a:close/>
                </a:path>
              </a:pathLst>
            </a:custGeom>
            <a:solidFill>
              <a:srgbClr val="B0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18"/>
            <p:cNvSpPr/>
            <p:nvPr/>
          </p:nvSpPr>
          <p:spPr>
            <a:xfrm>
              <a:off x="3326625" y="2636275"/>
              <a:ext cx="30200" cy="30200"/>
            </a:xfrm>
            <a:custGeom>
              <a:rect b="b" l="l" r="r" t="t"/>
              <a:pathLst>
                <a:path extrusionOk="0" h="1208" w="1208">
                  <a:moveTo>
                    <a:pt x="1" y="1"/>
                  </a:moveTo>
                  <a:lnTo>
                    <a:pt x="1" y="1208"/>
                  </a:lnTo>
                  <a:lnTo>
                    <a:pt x="1208" y="1208"/>
                  </a:lnTo>
                  <a:lnTo>
                    <a:pt x="1208" y="1"/>
                  </a:lnTo>
                  <a:close/>
                </a:path>
              </a:pathLst>
            </a:custGeom>
            <a:solidFill>
              <a:srgbClr val="B0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18"/>
            <p:cNvSpPr/>
            <p:nvPr/>
          </p:nvSpPr>
          <p:spPr>
            <a:xfrm>
              <a:off x="3356800" y="2636275"/>
              <a:ext cx="30200" cy="30200"/>
            </a:xfrm>
            <a:custGeom>
              <a:rect b="b" l="l" r="r" t="t"/>
              <a:pathLst>
                <a:path extrusionOk="0" h="1208" w="1208">
                  <a:moveTo>
                    <a:pt x="1" y="1"/>
                  </a:moveTo>
                  <a:lnTo>
                    <a:pt x="1" y="1208"/>
                  </a:lnTo>
                  <a:lnTo>
                    <a:pt x="1208" y="1208"/>
                  </a:lnTo>
                  <a:lnTo>
                    <a:pt x="1208"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18"/>
            <p:cNvSpPr/>
            <p:nvPr/>
          </p:nvSpPr>
          <p:spPr>
            <a:xfrm>
              <a:off x="3386975" y="2636275"/>
              <a:ext cx="30600" cy="30200"/>
            </a:xfrm>
            <a:custGeom>
              <a:rect b="b" l="l" r="r" t="t"/>
              <a:pathLst>
                <a:path extrusionOk="0" h="1208" w="1224">
                  <a:moveTo>
                    <a:pt x="1" y="1"/>
                  </a:moveTo>
                  <a:lnTo>
                    <a:pt x="1" y="1208"/>
                  </a:lnTo>
                  <a:lnTo>
                    <a:pt x="1223" y="1208"/>
                  </a:lnTo>
                  <a:lnTo>
                    <a:pt x="1223"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18"/>
            <p:cNvSpPr/>
            <p:nvPr/>
          </p:nvSpPr>
          <p:spPr>
            <a:xfrm>
              <a:off x="3417550" y="2636275"/>
              <a:ext cx="30200" cy="30200"/>
            </a:xfrm>
            <a:custGeom>
              <a:rect b="b" l="l" r="r" t="t"/>
              <a:pathLst>
                <a:path extrusionOk="0" h="1208" w="1208">
                  <a:moveTo>
                    <a:pt x="0" y="1"/>
                  </a:moveTo>
                  <a:lnTo>
                    <a:pt x="0" y="1208"/>
                  </a:lnTo>
                  <a:lnTo>
                    <a:pt x="1207" y="1208"/>
                  </a:lnTo>
                  <a:lnTo>
                    <a:pt x="1207"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18"/>
            <p:cNvSpPr/>
            <p:nvPr/>
          </p:nvSpPr>
          <p:spPr>
            <a:xfrm>
              <a:off x="3447725" y="2636275"/>
              <a:ext cx="30200" cy="30200"/>
            </a:xfrm>
            <a:custGeom>
              <a:rect b="b" l="l" r="r" t="t"/>
              <a:pathLst>
                <a:path extrusionOk="0" h="1208" w="1208">
                  <a:moveTo>
                    <a:pt x="0" y="1"/>
                  </a:moveTo>
                  <a:lnTo>
                    <a:pt x="0" y="1208"/>
                  </a:lnTo>
                  <a:lnTo>
                    <a:pt x="1207" y="1208"/>
                  </a:lnTo>
                  <a:lnTo>
                    <a:pt x="1207"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18"/>
            <p:cNvSpPr/>
            <p:nvPr/>
          </p:nvSpPr>
          <p:spPr>
            <a:xfrm>
              <a:off x="3296450" y="2666450"/>
              <a:ext cx="30200" cy="30200"/>
            </a:xfrm>
            <a:custGeom>
              <a:rect b="b" l="l" r="r" t="t"/>
              <a:pathLst>
                <a:path extrusionOk="0" h="1208" w="1208">
                  <a:moveTo>
                    <a:pt x="1" y="1"/>
                  </a:moveTo>
                  <a:lnTo>
                    <a:pt x="1" y="1208"/>
                  </a:lnTo>
                  <a:lnTo>
                    <a:pt x="1208" y="1208"/>
                  </a:lnTo>
                  <a:lnTo>
                    <a:pt x="1208"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18"/>
            <p:cNvSpPr/>
            <p:nvPr/>
          </p:nvSpPr>
          <p:spPr>
            <a:xfrm>
              <a:off x="3326625" y="2666450"/>
              <a:ext cx="30200" cy="30200"/>
            </a:xfrm>
            <a:custGeom>
              <a:rect b="b" l="l" r="r" t="t"/>
              <a:pathLst>
                <a:path extrusionOk="0" h="1208" w="1208">
                  <a:moveTo>
                    <a:pt x="1" y="1"/>
                  </a:moveTo>
                  <a:lnTo>
                    <a:pt x="1" y="1208"/>
                  </a:lnTo>
                  <a:lnTo>
                    <a:pt x="1208" y="1208"/>
                  </a:lnTo>
                  <a:lnTo>
                    <a:pt x="1208"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18"/>
            <p:cNvSpPr/>
            <p:nvPr/>
          </p:nvSpPr>
          <p:spPr>
            <a:xfrm>
              <a:off x="3356800" y="2666450"/>
              <a:ext cx="30200" cy="30200"/>
            </a:xfrm>
            <a:custGeom>
              <a:rect b="b" l="l" r="r" t="t"/>
              <a:pathLst>
                <a:path extrusionOk="0" h="1208" w="1208">
                  <a:moveTo>
                    <a:pt x="1" y="1"/>
                  </a:moveTo>
                  <a:lnTo>
                    <a:pt x="1" y="1208"/>
                  </a:lnTo>
                  <a:lnTo>
                    <a:pt x="1208" y="1208"/>
                  </a:lnTo>
                  <a:lnTo>
                    <a:pt x="1208"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18"/>
            <p:cNvSpPr/>
            <p:nvPr/>
          </p:nvSpPr>
          <p:spPr>
            <a:xfrm>
              <a:off x="3386975" y="2666450"/>
              <a:ext cx="30600" cy="30200"/>
            </a:xfrm>
            <a:custGeom>
              <a:rect b="b" l="l" r="r" t="t"/>
              <a:pathLst>
                <a:path extrusionOk="0" h="1208" w="1224">
                  <a:moveTo>
                    <a:pt x="1" y="1"/>
                  </a:moveTo>
                  <a:lnTo>
                    <a:pt x="1" y="1208"/>
                  </a:lnTo>
                  <a:lnTo>
                    <a:pt x="1223" y="1208"/>
                  </a:lnTo>
                  <a:lnTo>
                    <a:pt x="1223"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18"/>
            <p:cNvSpPr/>
            <p:nvPr/>
          </p:nvSpPr>
          <p:spPr>
            <a:xfrm>
              <a:off x="3417550" y="2666450"/>
              <a:ext cx="30200" cy="30200"/>
            </a:xfrm>
            <a:custGeom>
              <a:rect b="b" l="l" r="r" t="t"/>
              <a:pathLst>
                <a:path extrusionOk="0" h="1208" w="1208">
                  <a:moveTo>
                    <a:pt x="0" y="1"/>
                  </a:moveTo>
                  <a:lnTo>
                    <a:pt x="0" y="1208"/>
                  </a:lnTo>
                  <a:lnTo>
                    <a:pt x="1207" y="1208"/>
                  </a:lnTo>
                  <a:lnTo>
                    <a:pt x="1207"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18"/>
            <p:cNvSpPr/>
            <p:nvPr/>
          </p:nvSpPr>
          <p:spPr>
            <a:xfrm>
              <a:off x="3447725" y="2666450"/>
              <a:ext cx="30200" cy="30200"/>
            </a:xfrm>
            <a:custGeom>
              <a:rect b="b" l="l" r="r" t="t"/>
              <a:pathLst>
                <a:path extrusionOk="0" h="1208" w="1208">
                  <a:moveTo>
                    <a:pt x="0" y="1"/>
                  </a:moveTo>
                  <a:lnTo>
                    <a:pt x="0" y="1208"/>
                  </a:lnTo>
                  <a:lnTo>
                    <a:pt x="1207" y="1208"/>
                  </a:lnTo>
                  <a:lnTo>
                    <a:pt x="1207"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18"/>
            <p:cNvSpPr/>
            <p:nvPr/>
          </p:nvSpPr>
          <p:spPr>
            <a:xfrm>
              <a:off x="3296450" y="2696625"/>
              <a:ext cx="30200" cy="30600"/>
            </a:xfrm>
            <a:custGeom>
              <a:rect b="b" l="l" r="r" t="t"/>
              <a:pathLst>
                <a:path extrusionOk="0" h="1224" w="1208">
                  <a:moveTo>
                    <a:pt x="1" y="1"/>
                  </a:moveTo>
                  <a:lnTo>
                    <a:pt x="1" y="1223"/>
                  </a:lnTo>
                  <a:lnTo>
                    <a:pt x="1208" y="1223"/>
                  </a:lnTo>
                  <a:lnTo>
                    <a:pt x="1208"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18"/>
            <p:cNvSpPr/>
            <p:nvPr/>
          </p:nvSpPr>
          <p:spPr>
            <a:xfrm>
              <a:off x="3326625" y="2696625"/>
              <a:ext cx="30200" cy="30600"/>
            </a:xfrm>
            <a:custGeom>
              <a:rect b="b" l="l" r="r" t="t"/>
              <a:pathLst>
                <a:path extrusionOk="0" h="1224" w="1208">
                  <a:moveTo>
                    <a:pt x="1" y="1"/>
                  </a:moveTo>
                  <a:lnTo>
                    <a:pt x="1" y="1223"/>
                  </a:lnTo>
                  <a:lnTo>
                    <a:pt x="1208" y="1223"/>
                  </a:lnTo>
                  <a:lnTo>
                    <a:pt x="1208"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18"/>
            <p:cNvSpPr/>
            <p:nvPr/>
          </p:nvSpPr>
          <p:spPr>
            <a:xfrm>
              <a:off x="3356800" y="2696625"/>
              <a:ext cx="30200" cy="30600"/>
            </a:xfrm>
            <a:custGeom>
              <a:rect b="b" l="l" r="r" t="t"/>
              <a:pathLst>
                <a:path extrusionOk="0" h="1224" w="1208">
                  <a:moveTo>
                    <a:pt x="1" y="1"/>
                  </a:moveTo>
                  <a:lnTo>
                    <a:pt x="1" y="1223"/>
                  </a:lnTo>
                  <a:lnTo>
                    <a:pt x="1208" y="1223"/>
                  </a:lnTo>
                  <a:lnTo>
                    <a:pt x="1208"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18"/>
            <p:cNvSpPr/>
            <p:nvPr/>
          </p:nvSpPr>
          <p:spPr>
            <a:xfrm>
              <a:off x="3386975" y="2696625"/>
              <a:ext cx="30600" cy="30600"/>
            </a:xfrm>
            <a:custGeom>
              <a:rect b="b" l="l" r="r" t="t"/>
              <a:pathLst>
                <a:path extrusionOk="0" h="1224" w="1224">
                  <a:moveTo>
                    <a:pt x="1" y="1"/>
                  </a:moveTo>
                  <a:lnTo>
                    <a:pt x="1" y="1223"/>
                  </a:lnTo>
                  <a:lnTo>
                    <a:pt x="1223" y="1223"/>
                  </a:lnTo>
                  <a:lnTo>
                    <a:pt x="1223"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18"/>
            <p:cNvSpPr/>
            <p:nvPr/>
          </p:nvSpPr>
          <p:spPr>
            <a:xfrm>
              <a:off x="3417550" y="2696625"/>
              <a:ext cx="30200" cy="30600"/>
            </a:xfrm>
            <a:custGeom>
              <a:rect b="b" l="l" r="r" t="t"/>
              <a:pathLst>
                <a:path extrusionOk="0" h="1224" w="1208">
                  <a:moveTo>
                    <a:pt x="0" y="1"/>
                  </a:moveTo>
                  <a:lnTo>
                    <a:pt x="0" y="1223"/>
                  </a:lnTo>
                  <a:lnTo>
                    <a:pt x="1207" y="1223"/>
                  </a:lnTo>
                  <a:lnTo>
                    <a:pt x="1207"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18"/>
            <p:cNvSpPr/>
            <p:nvPr/>
          </p:nvSpPr>
          <p:spPr>
            <a:xfrm>
              <a:off x="3447725" y="2696625"/>
              <a:ext cx="30200" cy="30600"/>
            </a:xfrm>
            <a:custGeom>
              <a:rect b="b" l="l" r="r" t="t"/>
              <a:pathLst>
                <a:path extrusionOk="0" h="1224" w="1208">
                  <a:moveTo>
                    <a:pt x="0" y="1"/>
                  </a:moveTo>
                  <a:lnTo>
                    <a:pt x="0" y="1223"/>
                  </a:lnTo>
                  <a:lnTo>
                    <a:pt x="1207" y="1223"/>
                  </a:lnTo>
                  <a:lnTo>
                    <a:pt x="1207"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18"/>
            <p:cNvSpPr/>
            <p:nvPr/>
          </p:nvSpPr>
          <p:spPr>
            <a:xfrm>
              <a:off x="3326625" y="2727200"/>
              <a:ext cx="30200" cy="30200"/>
            </a:xfrm>
            <a:custGeom>
              <a:rect b="b" l="l" r="r" t="t"/>
              <a:pathLst>
                <a:path extrusionOk="0" h="1208" w="1208">
                  <a:moveTo>
                    <a:pt x="1" y="0"/>
                  </a:moveTo>
                  <a:lnTo>
                    <a:pt x="1" y="1207"/>
                  </a:lnTo>
                  <a:lnTo>
                    <a:pt x="1208" y="1207"/>
                  </a:lnTo>
                  <a:lnTo>
                    <a:pt x="1208"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18"/>
            <p:cNvSpPr/>
            <p:nvPr/>
          </p:nvSpPr>
          <p:spPr>
            <a:xfrm>
              <a:off x="3356800" y="2727200"/>
              <a:ext cx="30200" cy="30200"/>
            </a:xfrm>
            <a:custGeom>
              <a:rect b="b" l="l" r="r" t="t"/>
              <a:pathLst>
                <a:path extrusionOk="0" h="1208" w="1208">
                  <a:moveTo>
                    <a:pt x="1" y="0"/>
                  </a:moveTo>
                  <a:lnTo>
                    <a:pt x="1" y="1207"/>
                  </a:lnTo>
                  <a:lnTo>
                    <a:pt x="1208" y="1207"/>
                  </a:lnTo>
                  <a:lnTo>
                    <a:pt x="12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18"/>
            <p:cNvSpPr/>
            <p:nvPr/>
          </p:nvSpPr>
          <p:spPr>
            <a:xfrm>
              <a:off x="3386975" y="2727200"/>
              <a:ext cx="30600" cy="30200"/>
            </a:xfrm>
            <a:custGeom>
              <a:rect b="b" l="l" r="r" t="t"/>
              <a:pathLst>
                <a:path extrusionOk="0" h="1208" w="1224">
                  <a:moveTo>
                    <a:pt x="1" y="0"/>
                  </a:moveTo>
                  <a:lnTo>
                    <a:pt x="1" y="1207"/>
                  </a:lnTo>
                  <a:lnTo>
                    <a:pt x="1223" y="1207"/>
                  </a:lnTo>
                  <a:lnTo>
                    <a:pt x="12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18"/>
            <p:cNvSpPr/>
            <p:nvPr/>
          </p:nvSpPr>
          <p:spPr>
            <a:xfrm>
              <a:off x="3417550" y="2727200"/>
              <a:ext cx="30200" cy="30200"/>
            </a:xfrm>
            <a:custGeom>
              <a:rect b="b" l="l" r="r" t="t"/>
              <a:pathLst>
                <a:path extrusionOk="0" h="1208" w="1208">
                  <a:moveTo>
                    <a:pt x="0" y="0"/>
                  </a:moveTo>
                  <a:lnTo>
                    <a:pt x="0" y="1207"/>
                  </a:lnTo>
                  <a:lnTo>
                    <a:pt x="1207" y="1207"/>
                  </a:lnTo>
                  <a:lnTo>
                    <a:pt x="12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18"/>
            <p:cNvSpPr/>
            <p:nvPr/>
          </p:nvSpPr>
          <p:spPr>
            <a:xfrm>
              <a:off x="3447725" y="2727200"/>
              <a:ext cx="30200" cy="30200"/>
            </a:xfrm>
            <a:custGeom>
              <a:rect b="b" l="l" r="r" t="t"/>
              <a:pathLst>
                <a:path extrusionOk="0" h="1208" w="1208">
                  <a:moveTo>
                    <a:pt x="0" y="0"/>
                  </a:moveTo>
                  <a:lnTo>
                    <a:pt x="0" y="1207"/>
                  </a:lnTo>
                  <a:lnTo>
                    <a:pt x="1207" y="1207"/>
                  </a:lnTo>
                  <a:lnTo>
                    <a:pt x="12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18"/>
            <p:cNvSpPr/>
            <p:nvPr/>
          </p:nvSpPr>
          <p:spPr>
            <a:xfrm>
              <a:off x="3477900" y="2606100"/>
              <a:ext cx="30575" cy="30200"/>
            </a:xfrm>
            <a:custGeom>
              <a:rect b="b" l="l" r="r" t="t"/>
              <a:pathLst>
                <a:path extrusionOk="0" h="1208" w="1223">
                  <a:moveTo>
                    <a:pt x="0" y="1"/>
                  </a:moveTo>
                  <a:lnTo>
                    <a:pt x="0" y="1208"/>
                  </a:lnTo>
                  <a:lnTo>
                    <a:pt x="1223" y="1208"/>
                  </a:lnTo>
                  <a:lnTo>
                    <a:pt x="1223"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18"/>
            <p:cNvSpPr/>
            <p:nvPr/>
          </p:nvSpPr>
          <p:spPr>
            <a:xfrm>
              <a:off x="3477900" y="2636275"/>
              <a:ext cx="30575" cy="30200"/>
            </a:xfrm>
            <a:custGeom>
              <a:rect b="b" l="l" r="r" t="t"/>
              <a:pathLst>
                <a:path extrusionOk="0" h="1208" w="1223">
                  <a:moveTo>
                    <a:pt x="0" y="1"/>
                  </a:moveTo>
                  <a:lnTo>
                    <a:pt x="0" y="1208"/>
                  </a:lnTo>
                  <a:lnTo>
                    <a:pt x="1223" y="1208"/>
                  </a:lnTo>
                  <a:lnTo>
                    <a:pt x="1223"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18"/>
            <p:cNvSpPr/>
            <p:nvPr/>
          </p:nvSpPr>
          <p:spPr>
            <a:xfrm>
              <a:off x="3477900" y="2666450"/>
              <a:ext cx="30575" cy="30200"/>
            </a:xfrm>
            <a:custGeom>
              <a:rect b="b" l="l" r="r" t="t"/>
              <a:pathLst>
                <a:path extrusionOk="0" h="1208" w="1223">
                  <a:moveTo>
                    <a:pt x="0" y="1"/>
                  </a:moveTo>
                  <a:lnTo>
                    <a:pt x="0" y="1208"/>
                  </a:lnTo>
                  <a:lnTo>
                    <a:pt x="1223" y="1208"/>
                  </a:lnTo>
                  <a:lnTo>
                    <a:pt x="1223"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18"/>
            <p:cNvSpPr/>
            <p:nvPr/>
          </p:nvSpPr>
          <p:spPr>
            <a:xfrm>
              <a:off x="3477900" y="2696625"/>
              <a:ext cx="30575" cy="30600"/>
            </a:xfrm>
            <a:custGeom>
              <a:rect b="b" l="l" r="r" t="t"/>
              <a:pathLst>
                <a:path extrusionOk="0" h="1224" w="1223">
                  <a:moveTo>
                    <a:pt x="0" y="1"/>
                  </a:moveTo>
                  <a:lnTo>
                    <a:pt x="0" y="1223"/>
                  </a:lnTo>
                  <a:lnTo>
                    <a:pt x="1223" y="1223"/>
                  </a:lnTo>
                  <a:lnTo>
                    <a:pt x="12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18"/>
          <p:cNvGrpSpPr/>
          <p:nvPr/>
        </p:nvGrpSpPr>
        <p:grpSpPr>
          <a:xfrm rot="10800000">
            <a:off x="2176911" y="2788893"/>
            <a:ext cx="698971" cy="1814615"/>
            <a:chOff x="5283950" y="3156675"/>
            <a:chExt cx="141900" cy="368375"/>
          </a:xfrm>
        </p:grpSpPr>
        <p:sp>
          <p:nvSpPr>
            <p:cNvPr id="8876" name="Google Shape;8876;p18"/>
            <p:cNvSpPr/>
            <p:nvPr/>
          </p:nvSpPr>
          <p:spPr>
            <a:xfrm>
              <a:off x="5369000" y="3156675"/>
              <a:ext cx="28225" cy="28225"/>
            </a:xfrm>
            <a:custGeom>
              <a:rect b="b" l="l" r="r" t="t"/>
              <a:pathLst>
                <a:path extrusionOk="0" h="1129" w="1129">
                  <a:moveTo>
                    <a:pt x="0" y="0"/>
                  </a:moveTo>
                  <a:lnTo>
                    <a:pt x="0" y="1129"/>
                  </a:lnTo>
                  <a:lnTo>
                    <a:pt x="1129" y="1129"/>
                  </a:lnTo>
                  <a:lnTo>
                    <a:pt x="1129" y="0"/>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18"/>
            <p:cNvSpPr/>
            <p:nvPr/>
          </p:nvSpPr>
          <p:spPr>
            <a:xfrm>
              <a:off x="5340775" y="3156675"/>
              <a:ext cx="28250" cy="28225"/>
            </a:xfrm>
            <a:custGeom>
              <a:rect b="b" l="l" r="r" t="t"/>
              <a:pathLst>
                <a:path extrusionOk="0" h="1129" w="1130">
                  <a:moveTo>
                    <a:pt x="1" y="0"/>
                  </a:moveTo>
                  <a:lnTo>
                    <a:pt x="1" y="1129"/>
                  </a:lnTo>
                  <a:lnTo>
                    <a:pt x="1129" y="1129"/>
                  </a:lnTo>
                  <a:lnTo>
                    <a:pt x="1129" y="0"/>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18"/>
            <p:cNvSpPr/>
            <p:nvPr/>
          </p:nvSpPr>
          <p:spPr>
            <a:xfrm>
              <a:off x="5312175" y="3156675"/>
              <a:ext cx="28625" cy="28225"/>
            </a:xfrm>
            <a:custGeom>
              <a:rect b="b" l="l" r="r" t="t"/>
              <a:pathLst>
                <a:path extrusionOk="0" h="1129" w="1145">
                  <a:moveTo>
                    <a:pt x="1" y="0"/>
                  </a:moveTo>
                  <a:lnTo>
                    <a:pt x="1" y="1129"/>
                  </a:lnTo>
                  <a:lnTo>
                    <a:pt x="1145" y="1129"/>
                  </a:lnTo>
                  <a:lnTo>
                    <a:pt x="1145" y="0"/>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18"/>
            <p:cNvSpPr/>
            <p:nvPr/>
          </p:nvSpPr>
          <p:spPr>
            <a:xfrm>
              <a:off x="5369000" y="3184875"/>
              <a:ext cx="28225" cy="28650"/>
            </a:xfrm>
            <a:custGeom>
              <a:rect b="b" l="l" r="r" t="t"/>
              <a:pathLst>
                <a:path extrusionOk="0" h="1146" w="1129">
                  <a:moveTo>
                    <a:pt x="0" y="1"/>
                  </a:moveTo>
                  <a:lnTo>
                    <a:pt x="0" y="1145"/>
                  </a:lnTo>
                  <a:lnTo>
                    <a:pt x="1129" y="1145"/>
                  </a:lnTo>
                  <a:lnTo>
                    <a:pt x="1129"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18"/>
            <p:cNvSpPr/>
            <p:nvPr/>
          </p:nvSpPr>
          <p:spPr>
            <a:xfrm>
              <a:off x="5340775" y="3184875"/>
              <a:ext cx="28250" cy="28650"/>
            </a:xfrm>
            <a:custGeom>
              <a:rect b="b" l="l" r="r" t="t"/>
              <a:pathLst>
                <a:path extrusionOk="0" h="1146" w="1130">
                  <a:moveTo>
                    <a:pt x="1" y="1"/>
                  </a:moveTo>
                  <a:lnTo>
                    <a:pt x="1" y="1145"/>
                  </a:lnTo>
                  <a:lnTo>
                    <a:pt x="1129" y="1145"/>
                  </a:lnTo>
                  <a:lnTo>
                    <a:pt x="1129"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18"/>
            <p:cNvSpPr/>
            <p:nvPr/>
          </p:nvSpPr>
          <p:spPr>
            <a:xfrm>
              <a:off x="5312175" y="3184875"/>
              <a:ext cx="28625" cy="28650"/>
            </a:xfrm>
            <a:custGeom>
              <a:rect b="b" l="l" r="r" t="t"/>
              <a:pathLst>
                <a:path extrusionOk="0" h="1146" w="1145">
                  <a:moveTo>
                    <a:pt x="1" y="1"/>
                  </a:moveTo>
                  <a:lnTo>
                    <a:pt x="1" y="1145"/>
                  </a:lnTo>
                  <a:lnTo>
                    <a:pt x="1145" y="1145"/>
                  </a:lnTo>
                  <a:lnTo>
                    <a:pt x="114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18"/>
            <p:cNvSpPr/>
            <p:nvPr/>
          </p:nvSpPr>
          <p:spPr>
            <a:xfrm>
              <a:off x="5369000" y="3213500"/>
              <a:ext cx="28225" cy="28225"/>
            </a:xfrm>
            <a:custGeom>
              <a:rect b="b" l="l" r="r" t="t"/>
              <a:pathLst>
                <a:path extrusionOk="0" h="1129" w="1129">
                  <a:moveTo>
                    <a:pt x="0" y="0"/>
                  </a:moveTo>
                  <a:lnTo>
                    <a:pt x="0" y="1129"/>
                  </a:lnTo>
                  <a:lnTo>
                    <a:pt x="1129" y="1129"/>
                  </a:lnTo>
                  <a:lnTo>
                    <a:pt x="1129" y="0"/>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18"/>
            <p:cNvSpPr/>
            <p:nvPr/>
          </p:nvSpPr>
          <p:spPr>
            <a:xfrm>
              <a:off x="5340775" y="3213500"/>
              <a:ext cx="28250" cy="28225"/>
            </a:xfrm>
            <a:custGeom>
              <a:rect b="b" l="l" r="r" t="t"/>
              <a:pathLst>
                <a:path extrusionOk="0" h="1129" w="1130">
                  <a:moveTo>
                    <a:pt x="1" y="0"/>
                  </a:moveTo>
                  <a:lnTo>
                    <a:pt x="1" y="1129"/>
                  </a:lnTo>
                  <a:lnTo>
                    <a:pt x="1129" y="1129"/>
                  </a:lnTo>
                  <a:lnTo>
                    <a:pt x="1129"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18"/>
            <p:cNvSpPr/>
            <p:nvPr/>
          </p:nvSpPr>
          <p:spPr>
            <a:xfrm>
              <a:off x="5312175" y="3213500"/>
              <a:ext cx="28625" cy="28225"/>
            </a:xfrm>
            <a:custGeom>
              <a:rect b="b" l="l" r="r" t="t"/>
              <a:pathLst>
                <a:path extrusionOk="0" h="1129" w="1145">
                  <a:moveTo>
                    <a:pt x="1" y="0"/>
                  </a:moveTo>
                  <a:lnTo>
                    <a:pt x="1" y="1129"/>
                  </a:lnTo>
                  <a:lnTo>
                    <a:pt x="1145" y="1129"/>
                  </a:lnTo>
                  <a:lnTo>
                    <a:pt x="11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18"/>
            <p:cNvSpPr/>
            <p:nvPr/>
          </p:nvSpPr>
          <p:spPr>
            <a:xfrm>
              <a:off x="5369000" y="3241700"/>
              <a:ext cx="28225" cy="28250"/>
            </a:xfrm>
            <a:custGeom>
              <a:rect b="b" l="l" r="r" t="t"/>
              <a:pathLst>
                <a:path extrusionOk="0" h="1130" w="1129">
                  <a:moveTo>
                    <a:pt x="0" y="1"/>
                  </a:moveTo>
                  <a:lnTo>
                    <a:pt x="0" y="1129"/>
                  </a:lnTo>
                  <a:lnTo>
                    <a:pt x="1129" y="1129"/>
                  </a:lnTo>
                  <a:lnTo>
                    <a:pt x="1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18"/>
            <p:cNvSpPr/>
            <p:nvPr/>
          </p:nvSpPr>
          <p:spPr>
            <a:xfrm>
              <a:off x="5340775" y="3241700"/>
              <a:ext cx="28250" cy="28250"/>
            </a:xfrm>
            <a:custGeom>
              <a:rect b="b" l="l" r="r" t="t"/>
              <a:pathLst>
                <a:path extrusionOk="0" h="1130" w="1130">
                  <a:moveTo>
                    <a:pt x="1" y="1"/>
                  </a:moveTo>
                  <a:lnTo>
                    <a:pt x="1" y="1129"/>
                  </a:lnTo>
                  <a:lnTo>
                    <a:pt x="1129" y="1129"/>
                  </a:lnTo>
                  <a:lnTo>
                    <a:pt x="1129"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18"/>
            <p:cNvSpPr/>
            <p:nvPr/>
          </p:nvSpPr>
          <p:spPr>
            <a:xfrm>
              <a:off x="5312175" y="3241700"/>
              <a:ext cx="28625" cy="28250"/>
            </a:xfrm>
            <a:custGeom>
              <a:rect b="b" l="l" r="r" t="t"/>
              <a:pathLst>
                <a:path extrusionOk="0" h="1130" w="1145">
                  <a:moveTo>
                    <a:pt x="1" y="1"/>
                  </a:moveTo>
                  <a:lnTo>
                    <a:pt x="1" y="1129"/>
                  </a:lnTo>
                  <a:lnTo>
                    <a:pt x="1145" y="1129"/>
                  </a:lnTo>
                  <a:lnTo>
                    <a:pt x="11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18"/>
            <p:cNvSpPr/>
            <p:nvPr/>
          </p:nvSpPr>
          <p:spPr>
            <a:xfrm>
              <a:off x="5369000" y="3269925"/>
              <a:ext cx="28225" cy="28225"/>
            </a:xfrm>
            <a:custGeom>
              <a:rect b="b" l="l" r="r" t="t"/>
              <a:pathLst>
                <a:path extrusionOk="0" h="1129" w="1129">
                  <a:moveTo>
                    <a:pt x="0" y="0"/>
                  </a:moveTo>
                  <a:lnTo>
                    <a:pt x="0" y="1129"/>
                  </a:lnTo>
                  <a:lnTo>
                    <a:pt x="1129" y="1129"/>
                  </a:lnTo>
                  <a:lnTo>
                    <a:pt x="1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18"/>
            <p:cNvSpPr/>
            <p:nvPr/>
          </p:nvSpPr>
          <p:spPr>
            <a:xfrm>
              <a:off x="5340775" y="3269925"/>
              <a:ext cx="28250" cy="28225"/>
            </a:xfrm>
            <a:custGeom>
              <a:rect b="b" l="l" r="r" t="t"/>
              <a:pathLst>
                <a:path extrusionOk="0" h="1129" w="1130">
                  <a:moveTo>
                    <a:pt x="1" y="0"/>
                  </a:moveTo>
                  <a:lnTo>
                    <a:pt x="1" y="1129"/>
                  </a:lnTo>
                  <a:lnTo>
                    <a:pt x="1129" y="1129"/>
                  </a:lnTo>
                  <a:lnTo>
                    <a:pt x="1129"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18"/>
            <p:cNvSpPr/>
            <p:nvPr/>
          </p:nvSpPr>
          <p:spPr>
            <a:xfrm>
              <a:off x="5312175" y="3269925"/>
              <a:ext cx="28625" cy="28225"/>
            </a:xfrm>
            <a:custGeom>
              <a:rect b="b" l="l" r="r" t="t"/>
              <a:pathLst>
                <a:path extrusionOk="0" h="1129" w="1145">
                  <a:moveTo>
                    <a:pt x="1" y="0"/>
                  </a:moveTo>
                  <a:lnTo>
                    <a:pt x="1" y="1129"/>
                  </a:lnTo>
                  <a:lnTo>
                    <a:pt x="1145" y="1129"/>
                  </a:lnTo>
                  <a:lnTo>
                    <a:pt x="11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18"/>
            <p:cNvSpPr/>
            <p:nvPr/>
          </p:nvSpPr>
          <p:spPr>
            <a:xfrm>
              <a:off x="5369000" y="3298125"/>
              <a:ext cx="28225" cy="28625"/>
            </a:xfrm>
            <a:custGeom>
              <a:rect b="b" l="l" r="r" t="t"/>
              <a:pathLst>
                <a:path extrusionOk="0" h="1145" w="1129">
                  <a:moveTo>
                    <a:pt x="0" y="1"/>
                  </a:moveTo>
                  <a:lnTo>
                    <a:pt x="0" y="1145"/>
                  </a:lnTo>
                  <a:lnTo>
                    <a:pt x="1129" y="1145"/>
                  </a:lnTo>
                  <a:lnTo>
                    <a:pt x="1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18"/>
            <p:cNvSpPr/>
            <p:nvPr/>
          </p:nvSpPr>
          <p:spPr>
            <a:xfrm>
              <a:off x="5340775" y="3298125"/>
              <a:ext cx="28250" cy="28625"/>
            </a:xfrm>
            <a:custGeom>
              <a:rect b="b" l="l" r="r" t="t"/>
              <a:pathLst>
                <a:path extrusionOk="0" h="1145" w="1130">
                  <a:moveTo>
                    <a:pt x="1" y="1"/>
                  </a:moveTo>
                  <a:lnTo>
                    <a:pt x="1" y="1145"/>
                  </a:lnTo>
                  <a:lnTo>
                    <a:pt x="1129" y="1145"/>
                  </a:lnTo>
                  <a:lnTo>
                    <a:pt x="1129"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18"/>
            <p:cNvSpPr/>
            <p:nvPr/>
          </p:nvSpPr>
          <p:spPr>
            <a:xfrm>
              <a:off x="5312175" y="3298125"/>
              <a:ext cx="28625" cy="28625"/>
            </a:xfrm>
            <a:custGeom>
              <a:rect b="b" l="l" r="r" t="t"/>
              <a:pathLst>
                <a:path extrusionOk="0" h="1145" w="1145">
                  <a:moveTo>
                    <a:pt x="1" y="1"/>
                  </a:moveTo>
                  <a:lnTo>
                    <a:pt x="1" y="1145"/>
                  </a:lnTo>
                  <a:lnTo>
                    <a:pt x="1145" y="1145"/>
                  </a:lnTo>
                  <a:lnTo>
                    <a:pt x="11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18"/>
            <p:cNvSpPr/>
            <p:nvPr/>
          </p:nvSpPr>
          <p:spPr>
            <a:xfrm>
              <a:off x="5369000" y="3326750"/>
              <a:ext cx="28225" cy="28225"/>
            </a:xfrm>
            <a:custGeom>
              <a:rect b="b" l="l" r="r" t="t"/>
              <a:pathLst>
                <a:path extrusionOk="0" h="1129" w="1129">
                  <a:moveTo>
                    <a:pt x="0" y="0"/>
                  </a:moveTo>
                  <a:lnTo>
                    <a:pt x="0" y="1129"/>
                  </a:lnTo>
                  <a:lnTo>
                    <a:pt x="1129" y="1129"/>
                  </a:lnTo>
                  <a:lnTo>
                    <a:pt x="1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18"/>
            <p:cNvSpPr/>
            <p:nvPr/>
          </p:nvSpPr>
          <p:spPr>
            <a:xfrm>
              <a:off x="5340775" y="3326750"/>
              <a:ext cx="28250" cy="28225"/>
            </a:xfrm>
            <a:custGeom>
              <a:rect b="b" l="l" r="r" t="t"/>
              <a:pathLst>
                <a:path extrusionOk="0" h="1129" w="1130">
                  <a:moveTo>
                    <a:pt x="1" y="0"/>
                  </a:moveTo>
                  <a:lnTo>
                    <a:pt x="1" y="1129"/>
                  </a:lnTo>
                  <a:lnTo>
                    <a:pt x="1129" y="1129"/>
                  </a:lnTo>
                  <a:lnTo>
                    <a:pt x="1129"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18"/>
            <p:cNvSpPr/>
            <p:nvPr/>
          </p:nvSpPr>
          <p:spPr>
            <a:xfrm>
              <a:off x="5312175" y="3326750"/>
              <a:ext cx="28625" cy="28225"/>
            </a:xfrm>
            <a:custGeom>
              <a:rect b="b" l="l" r="r" t="t"/>
              <a:pathLst>
                <a:path extrusionOk="0" h="1129" w="1145">
                  <a:moveTo>
                    <a:pt x="1" y="0"/>
                  </a:moveTo>
                  <a:lnTo>
                    <a:pt x="1" y="1129"/>
                  </a:lnTo>
                  <a:lnTo>
                    <a:pt x="1145" y="1129"/>
                  </a:lnTo>
                  <a:lnTo>
                    <a:pt x="11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18"/>
            <p:cNvSpPr/>
            <p:nvPr/>
          </p:nvSpPr>
          <p:spPr>
            <a:xfrm>
              <a:off x="5369000" y="3354950"/>
              <a:ext cx="28225" cy="28250"/>
            </a:xfrm>
            <a:custGeom>
              <a:rect b="b" l="l" r="r" t="t"/>
              <a:pathLst>
                <a:path extrusionOk="0" h="1130" w="1129">
                  <a:moveTo>
                    <a:pt x="0" y="1"/>
                  </a:moveTo>
                  <a:lnTo>
                    <a:pt x="0" y="1129"/>
                  </a:lnTo>
                  <a:lnTo>
                    <a:pt x="1129" y="1129"/>
                  </a:lnTo>
                  <a:lnTo>
                    <a:pt x="1129"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18"/>
            <p:cNvSpPr/>
            <p:nvPr/>
          </p:nvSpPr>
          <p:spPr>
            <a:xfrm>
              <a:off x="5340775" y="3354950"/>
              <a:ext cx="28250" cy="28250"/>
            </a:xfrm>
            <a:custGeom>
              <a:rect b="b" l="l" r="r" t="t"/>
              <a:pathLst>
                <a:path extrusionOk="0" h="1130" w="1130">
                  <a:moveTo>
                    <a:pt x="1" y="1"/>
                  </a:moveTo>
                  <a:lnTo>
                    <a:pt x="1" y="1129"/>
                  </a:lnTo>
                  <a:lnTo>
                    <a:pt x="1129" y="1129"/>
                  </a:lnTo>
                  <a:lnTo>
                    <a:pt x="1129"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18"/>
            <p:cNvSpPr/>
            <p:nvPr/>
          </p:nvSpPr>
          <p:spPr>
            <a:xfrm>
              <a:off x="5312175" y="3354950"/>
              <a:ext cx="28625" cy="28250"/>
            </a:xfrm>
            <a:custGeom>
              <a:rect b="b" l="l" r="r" t="t"/>
              <a:pathLst>
                <a:path extrusionOk="0" h="1130" w="1145">
                  <a:moveTo>
                    <a:pt x="1" y="1"/>
                  </a:moveTo>
                  <a:lnTo>
                    <a:pt x="1" y="1129"/>
                  </a:lnTo>
                  <a:lnTo>
                    <a:pt x="1145" y="1129"/>
                  </a:lnTo>
                  <a:lnTo>
                    <a:pt x="11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18"/>
            <p:cNvSpPr/>
            <p:nvPr/>
          </p:nvSpPr>
          <p:spPr>
            <a:xfrm>
              <a:off x="5369000" y="3383175"/>
              <a:ext cx="28225" cy="28625"/>
            </a:xfrm>
            <a:custGeom>
              <a:rect b="b" l="l" r="r" t="t"/>
              <a:pathLst>
                <a:path extrusionOk="0" h="1145" w="1129">
                  <a:moveTo>
                    <a:pt x="0" y="0"/>
                  </a:moveTo>
                  <a:lnTo>
                    <a:pt x="0" y="1144"/>
                  </a:lnTo>
                  <a:lnTo>
                    <a:pt x="1129" y="1144"/>
                  </a:lnTo>
                  <a:lnTo>
                    <a:pt x="1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18"/>
            <p:cNvSpPr/>
            <p:nvPr/>
          </p:nvSpPr>
          <p:spPr>
            <a:xfrm>
              <a:off x="5340775" y="3383175"/>
              <a:ext cx="28250" cy="28625"/>
            </a:xfrm>
            <a:custGeom>
              <a:rect b="b" l="l" r="r" t="t"/>
              <a:pathLst>
                <a:path extrusionOk="0" h="1145" w="1130">
                  <a:moveTo>
                    <a:pt x="1" y="0"/>
                  </a:moveTo>
                  <a:lnTo>
                    <a:pt x="1" y="1144"/>
                  </a:lnTo>
                  <a:lnTo>
                    <a:pt x="1129" y="1144"/>
                  </a:lnTo>
                  <a:lnTo>
                    <a:pt x="1129"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18"/>
            <p:cNvSpPr/>
            <p:nvPr/>
          </p:nvSpPr>
          <p:spPr>
            <a:xfrm>
              <a:off x="5312175" y="3383175"/>
              <a:ext cx="28625" cy="28625"/>
            </a:xfrm>
            <a:custGeom>
              <a:rect b="b" l="l" r="r" t="t"/>
              <a:pathLst>
                <a:path extrusionOk="0" h="1145" w="1145">
                  <a:moveTo>
                    <a:pt x="1" y="0"/>
                  </a:moveTo>
                  <a:lnTo>
                    <a:pt x="1" y="1144"/>
                  </a:lnTo>
                  <a:lnTo>
                    <a:pt x="1145" y="1144"/>
                  </a:lnTo>
                  <a:lnTo>
                    <a:pt x="11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18"/>
            <p:cNvSpPr/>
            <p:nvPr/>
          </p:nvSpPr>
          <p:spPr>
            <a:xfrm>
              <a:off x="5397200" y="3411775"/>
              <a:ext cx="28650" cy="28225"/>
            </a:xfrm>
            <a:custGeom>
              <a:rect b="b" l="l" r="r" t="t"/>
              <a:pathLst>
                <a:path extrusionOk="0" h="1129" w="1146">
                  <a:moveTo>
                    <a:pt x="1" y="0"/>
                  </a:moveTo>
                  <a:lnTo>
                    <a:pt x="1" y="1129"/>
                  </a:lnTo>
                  <a:lnTo>
                    <a:pt x="1145" y="1129"/>
                  </a:lnTo>
                  <a:lnTo>
                    <a:pt x="1145" y="0"/>
                  </a:lnTo>
                  <a:close/>
                </a:path>
              </a:pathLst>
            </a:custGeom>
            <a:solidFill>
              <a:srgbClr val="8967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18"/>
            <p:cNvSpPr/>
            <p:nvPr/>
          </p:nvSpPr>
          <p:spPr>
            <a:xfrm>
              <a:off x="5369000" y="3411775"/>
              <a:ext cx="28225" cy="28225"/>
            </a:xfrm>
            <a:custGeom>
              <a:rect b="b" l="l" r="r" t="t"/>
              <a:pathLst>
                <a:path extrusionOk="0" h="1129" w="1129">
                  <a:moveTo>
                    <a:pt x="0" y="0"/>
                  </a:moveTo>
                  <a:lnTo>
                    <a:pt x="0" y="1129"/>
                  </a:lnTo>
                  <a:lnTo>
                    <a:pt x="1129" y="1129"/>
                  </a:lnTo>
                  <a:lnTo>
                    <a:pt x="112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18"/>
            <p:cNvSpPr/>
            <p:nvPr/>
          </p:nvSpPr>
          <p:spPr>
            <a:xfrm>
              <a:off x="5340775" y="3411775"/>
              <a:ext cx="28250" cy="28225"/>
            </a:xfrm>
            <a:custGeom>
              <a:rect b="b" l="l" r="r" t="t"/>
              <a:pathLst>
                <a:path extrusionOk="0" h="1129" w="1130">
                  <a:moveTo>
                    <a:pt x="1" y="0"/>
                  </a:moveTo>
                  <a:lnTo>
                    <a:pt x="1" y="1129"/>
                  </a:lnTo>
                  <a:lnTo>
                    <a:pt x="1129" y="1129"/>
                  </a:lnTo>
                  <a:lnTo>
                    <a:pt x="112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18"/>
            <p:cNvSpPr/>
            <p:nvPr/>
          </p:nvSpPr>
          <p:spPr>
            <a:xfrm>
              <a:off x="5312175" y="3411775"/>
              <a:ext cx="28625" cy="28225"/>
            </a:xfrm>
            <a:custGeom>
              <a:rect b="b" l="l" r="r" t="t"/>
              <a:pathLst>
                <a:path extrusionOk="0" h="1129" w="1145">
                  <a:moveTo>
                    <a:pt x="1" y="0"/>
                  </a:moveTo>
                  <a:lnTo>
                    <a:pt x="1" y="1129"/>
                  </a:lnTo>
                  <a:lnTo>
                    <a:pt x="1145" y="1129"/>
                  </a:lnTo>
                  <a:lnTo>
                    <a:pt x="11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18"/>
            <p:cNvSpPr/>
            <p:nvPr/>
          </p:nvSpPr>
          <p:spPr>
            <a:xfrm>
              <a:off x="5283950" y="3411775"/>
              <a:ext cx="28250" cy="28225"/>
            </a:xfrm>
            <a:custGeom>
              <a:rect b="b" l="l" r="r" t="t"/>
              <a:pathLst>
                <a:path extrusionOk="0" h="1129" w="1130">
                  <a:moveTo>
                    <a:pt x="1" y="0"/>
                  </a:moveTo>
                  <a:lnTo>
                    <a:pt x="1" y="1129"/>
                  </a:lnTo>
                  <a:lnTo>
                    <a:pt x="1130" y="1129"/>
                  </a:lnTo>
                  <a:lnTo>
                    <a:pt x="113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18"/>
            <p:cNvSpPr/>
            <p:nvPr/>
          </p:nvSpPr>
          <p:spPr>
            <a:xfrm>
              <a:off x="5340775" y="3439975"/>
              <a:ext cx="28250" cy="28250"/>
            </a:xfrm>
            <a:custGeom>
              <a:rect b="b" l="l" r="r" t="t"/>
              <a:pathLst>
                <a:path extrusionOk="0" h="1130" w="1130">
                  <a:moveTo>
                    <a:pt x="1" y="1"/>
                  </a:moveTo>
                  <a:lnTo>
                    <a:pt x="1" y="1129"/>
                  </a:lnTo>
                  <a:lnTo>
                    <a:pt x="1129" y="1129"/>
                  </a:lnTo>
                  <a:lnTo>
                    <a:pt x="1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18"/>
            <p:cNvSpPr/>
            <p:nvPr/>
          </p:nvSpPr>
          <p:spPr>
            <a:xfrm>
              <a:off x="5340775" y="3468200"/>
              <a:ext cx="28250" cy="28625"/>
            </a:xfrm>
            <a:custGeom>
              <a:rect b="b" l="l" r="r" t="t"/>
              <a:pathLst>
                <a:path extrusionOk="0" h="1145" w="1130">
                  <a:moveTo>
                    <a:pt x="1" y="0"/>
                  </a:moveTo>
                  <a:lnTo>
                    <a:pt x="1" y="1145"/>
                  </a:lnTo>
                  <a:lnTo>
                    <a:pt x="1129" y="1145"/>
                  </a:lnTo>
                  <a:lnTo>
                    <a:pt x="1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18"/>
            <p:cNvSpPr/>
            <p:nvPr/>
          </p:nvSpPr>
          <p:spPr>
            <a:xfrm>
              <a:off x="5340775" y="3496800"/>
              <a:ext cx="28250" cy="28250"/>
            </a:xfrm>
            <a:custGeom>
              <a:rect b="b" l="l" r="r" t="t"/>
              <a:pathLst>
                <a:path extrusionOk="0" h="1130" w="1130">
                  <a:moveTo>
                    <a:pt x="1" y="1"/>
                  </a:moveTo>
                  <a:lnTo>
                    <a:pt x="1" y="1129"/>
                  </a:lnTo>
                  <a:lnTo>
                    <a:pt x="1129" y="1129"/>
                  </a:lnTo>
                  <a:lnTo>
                    <a:pt x="112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1" name="Google Shape;8911;p18"/>
          <p:cNvGrpSpPr/>
          <p:nvPr/>
        </p:nvGrpSpPr>
        <p:grpSpPr>
          <a:xfrm>
            <a:off x="857332" y="1750481"/>
            <a:ext cx="1049633" cy="523940"/>
            <a:chOff x="138482" y="584556"/>
            <a:chExt cx="1049633" cy="523940"/>
          </a:xfrm>
        </p:grpSpPr>
        <p:sp>
          <p:nvSpPr>
            <p:cNvPr id="8912" name="Google Shape;8912;p18"/>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18"/>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8"/>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18"/>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18"/>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18"/>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18"/>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18"/>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8"/>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8"/>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18"/>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18"/>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18"/>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18"/>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18"/>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18"/>
          <p:cNvGrpSpPr/>
          <p:nvPr/>
        </p:nvGrpSpPr>
        <p:grpSpPr>
          <a:xfrm flipH="1">
            <a:off x="3724157" y="540006"/>
            <a:ext cx="1049633" cy="523940"/>
            <a:chOff x="138482" y="584556"/>
            <a:chExt cx="1049633" cy="523940"/>
          </a:xfrm>
        </p:grpSpPr>
        <p:sp>
          <p:nvSpPr>
            <p:cNvPr id="8928" name="Google Shape;8928;p18"/>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18"/>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18"/>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18"/>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18"/>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18"/>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18"/>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18"/>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18"/>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18"/>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18"/>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18"/>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18"/>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18"/>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18"/>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8943" name="Shape 8943"/>
        <p:cNvGrpSpPr/>
        <p:nvPr/>
      </p:nvGrpSpPr>
      <p:grpSpPr>
        <a:xfrm>
          <a:off x="0" y="0"/>
          <a:ext cx="0" cy="0"/>
          <a:chOff x="0" y="0"/>
          <a:chExt cx="0" cy="0"/>
        </a:xfrm>
      </p:grpSpPr>
      <p:grpSp>
        <p:nvGrpSpPr>
          <p:cNvPr id="8944" name="Google Shape;8944;p19"/>
          <p:cNvGrpSpPr/>
          <p:nvPr/>
        </p:nvGrpSpPr>
        <p:grpSpPr>
          <a:xfrm>
            <a:off x="256301" y="147620"/>
            <a:ext cx="926943" cy="228568"/>
            <a:chOff x="256301" y="147620"/>
            <a:chExt cx="926943" cy="228568"/>
          </a:xfrm>
        </p:grpSpPr>
        <p:grpSp>
          <p:nvGrpSpPr>
            <p:cNvPr id="8945" name="Google Shape;8945;p19"/>
            <p:cNvGrpSpPr/>
            <p:nvPr/>
          </p:nvGrpSpPr>
          <p:grpSpPr>
            <a:xfrm>
              <a:off x="256301" y="147620"/>
              <a:ext cx="266546" cy="228568"/>
              <a:chOff x="256301" y="147620"/>
              <a:chExt cx="266546" cy="228568"/>
            </a:xfrm>
          </p:grpSpPr>
          <p:sp>
            <p:nvSpPr>
              <p:cNvPr id="8946" name="Google Shape;8946;p19"/>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19"/>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19"/>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19"/>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19"/>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19"/>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19"/>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19"/>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19"/>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19"/>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19"/>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19"/>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19"/>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19"/>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19"/>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19"/>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19"/>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19"/>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19"/>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19"/>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19"/>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19"/>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19"/>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19"/>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19"/>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19"/>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19"/>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3" name="Google Shape;8973;p19"/>
            <p:cNvGrpSpPr/>
            <p:nvPr/>
          </p:nvGrpSpPr>
          <p:grpSpPr>
            <a:xfrm>
              <a:off x="586498" y="147620"/>
              <a:ext cx="266546" cy="228568"/>
              <a:chOff x="586498" y="147620"/>
              <a:chExt cx="266546" cy="228568"/>
            </a:xfrm>
          </p:grpSpPr>
          <p:sp>
            <p:nvSpPr>
              <p:cNvPr id="8974" name="Google Shape;8974;p19"/>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19"/>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19"/>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19"/>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19"/>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19"/>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19"/>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19"/>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19"/>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19"/>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19"/>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19"/>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19"/>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19"/>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19"/>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19"/>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19"/>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19"/>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19"/>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19"/>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19"/>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19"/>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19"/>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19"/>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19"/>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19"/>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19"/>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1" name="Google Shape;9001;p19"/>
            <p:cNvGrpSpPr/>
            <p:nvPr/>
          </p:nvGrpSpPr>
          <p:grpSpPr>
            <a:xfrm>
              <a:off x="916698" y="147620"/>
              <a:ext cx="266546" cy="228568"/>
              <a:chOff x="586498" y="147620"/>
              <a:chExt cx="266546" cy="228568"/>
            </a:xfrm>
          </p:grpSpPr>
          <p:sp>
            <p:nvSpPr>
              <p:cNvPr id="9002" name="Google Shape;9002;p19"/>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19"/>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19"/>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19"/>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19"/>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19"/>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19"/>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19"/>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19"/>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19"/>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19"/>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19"/>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19"/>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19"/>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19"/>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19"/>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19"/>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19"/>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19"/>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19"/>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19"/>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19"/>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19"/>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19"/>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19"/>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19"/>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19"/>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29" name="Google Shape;9029;p19"/>
          <p:cNvGrpSpPr/>
          <p:nvPr/>
        </p:nvGrpSpPr>
        <p:grpSpPr>
          <a:xfrm>
            <a:off x="-151417" y="4511474"/>
            <a:ext cx="9446833" cy="1136997"/>
            <a:chOff x="7" y="4511474"/>
            <a:chExt cx="9446833" cy="1136997"/>
          </a:xfrm>
        </p:grpSpPr>
        <p:grpSp>
          <p:nvGrpSpPr>
            <p:cNvPr id="9030" name="Google Shape;9030;p19"/>
            <p:cNvGrpSpPr/>
            <p:nvPr/>
          </p:nvGrpSpPr>
          <p:grpSpPr>
            <a:xfrm>
              <a:off x="7" y="4511474"/>
              <a:ext cx="1049633" cy="1136997"/>
              <a:chOff x="2130300" y="2121375"/>
              <a:chExt cx="212000" cy="229650"/>
            </a:xfrm>
          </p:grpSpPr>
          <p:sp>
            <p:nvSpPr>
              <p:cNvPr id="9031" name="Google Shape;9031;p19"/>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19"/>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19"/>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19"/>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19"/>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19"/>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19"/>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19"/>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19"/>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19"/>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19"/>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19"/>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19"/>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19"/>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19"/>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19"/>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19"/>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19"/>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19"/>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19"/>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19"/>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19"/>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19"/>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19"/>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19"/>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19"/>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19"/>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19"/>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19"/>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19"/>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19"/>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19"/>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19"/>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19"/>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19"/>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19"/>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19"/>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19"/>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19"/>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19"/>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19"/>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19"/>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19"/>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19"/>
            <p:cNvGrpSpPr/>
            <p:nvPr/>
          </p:nvGrpSpPr>
          <p:grpSpPr>
            <a:xfrm>
              <a:off x="1049657" y="4511474"/>
              <a:ext cx="1049633" cy="1136997"/>
              <a:chOff x="2130300" y="2121375"/>
              <a:chExt cx="212000" cy="229650"/>
            </a:xfrm>
          </p:grpSpPr>
          <p:sp>
            <p:nvSpPr>
              <p:cNvPr id="9075" name="Google Shape;9075;p19"/>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19"/>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19"/>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19"/>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19"/>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19"/>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19"/>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19"/>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19"/>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19"/>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19"/>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19"/>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19"/>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19"/>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19"/>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19"/>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19"/>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19"/>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19"/>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19"/>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19"/>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19"/>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19"/>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19"/>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19"/>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19"/>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19"/>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19"/>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19"/>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19"/>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19"/>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19"/>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19"/>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19"/>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19"/>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19"/>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19"/>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19"/>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19"/>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19"/>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19"/>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19"/>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19"/>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8" name="Google Shape;9118;p19"/>
            <p:cNvGrpSpPr/>
            <p:nvPr/>
          </p:nvGrpSpPr>
          <p:grpSpPr>
            <a:xfrm>
              <a:off x="2099307" y="4511474"/>
              <a:ext cx="1049633" cy="1136997"/>
              <a:chOff x="2130300" y="2121375"/>
              <a:chExt cx="212000" cy="229650"/>
            </a:xfrm>
          </p:grpSpPr>
          <p:sp>
            <p:nvSpPr>
              <p:cNvPr id="9119" name="Google Shape;9119;p19"/>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19"/>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19"/>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19"/>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19"/>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19"/>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19"/>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19"/>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19"/>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19"/>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19"/>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19"/>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19"/>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19"/>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19"/>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19"/>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19"/>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19"/>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19"/>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19"/>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19"/>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19"/>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19"/>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19"/>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19"/>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19"/>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19"/>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19"/>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19"/>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19"/>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19"/>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19"/>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19"/>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19"/>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19"/>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19"/>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19"/>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19"/>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19"/>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19"/>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19"/>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19"/>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19"/>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2" name="Google Shape;9162;p19"/>
            <p:cNvGrpSpPr/>
            <p:nvPr/>
          </p:nvGrpSpPr>
          <p:grpSpPr>
            <a:xfrm>
              <a:off x="3148957" y="4511474"/>
              <a:ext cx="1049633" cy="1136997"/>
              <a:chOff x="2130300" y="2121375"/>
              <a:chExt cx="212000" cy="229650"/>
            </a:xfrm>
          </p:grpSpPr>
          <p:sp>
            <p:nvSpPr>
              <p:cNvPr id="9163" name="Google Shape;9163;p19"/>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19"/>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19"/>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19"/>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19"/>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19"/>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19"/>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19"/>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19"/>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19"/>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19"/>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19"/>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19"/>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19"/>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19"/>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19"/>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19"/>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19"/>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19"/>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19"/>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19"/>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19"/>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19"/>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19"/>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19"/>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19"/>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19"/>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9"/>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19"/>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19"/>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19"/>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19"/>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19"/>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19"/>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19"/>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19"/>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19"/>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19"/>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19"/>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19"/>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19"/>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19"/>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19"/>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6" name="Google Shape;9206;p19"/>
            <p:cNvGrpSpPr/>
            <p:nvPr/>
          </p:nvGrpSpPr>
          <p:grpSpPr>
            <a:xfrm>
              <a:off x="4198607" y="4511474"/>
              <a:ext cx="1049633" cy="1136997"/>
              <a:chOff x="2130300" y="2121375"/>
              <a:chExt cx="212000" cy="229650"/>
            </a:xfrm>
          </p:grpSpPr>
          <p:sp>
            <p:nvSpPr>
              <p:cNvPr id="9207" name="Google Shape;9207;p19"/>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19"/>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19"/>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19"/>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9"/>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19"/>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19"/>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19"/>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19"/>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19"/>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19"/>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19"/>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19"/>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19"/>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19"/>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19"/>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19"/>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19"/>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19"/>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19"/>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19"/>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19"/>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19"/>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19"/>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19"/>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19"/>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19"/>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19"/>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19"/>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19"/>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19"/>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19"/>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19"/>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19"/>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19"/>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19"/>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19"/>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19"/>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19"/>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19"/>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19"/>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19"/>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19"/>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0" name="Google Shape;9250;p19"/>
            <p:cNvGrpSpPr/>
            <p:nvPr/>
          </p:nvGrpSpPr>
          <p:grpSpPr>
            <a:xfrm>
              <a:off x="5248257" y="4511474"/>
              <a:ext cx="1049633" cy="1136997"/>
              <a:chOff x="2130300" y="2121375"/>
              <a:chExt cx="212000" cy="229650"/>
            </a:xfrm>
          </p:grpSpPr>
          <p:sp>
            <p:nvSpPr>
              <p:cNvPr id="9251" name="Google Shape;9251;p19"/>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19"/>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19"/>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19"/>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19"/>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19"/>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19"/>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19"/>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19"/>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19"/>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19"/>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19"/>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19"/>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19"/>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19"/>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19"/>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19"/>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19"/>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19"/>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19"/>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19"/>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19"/>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19"/>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19"/>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19"/>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19"/>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19"/>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19"/>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19"/>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19"/>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19"/>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19"/>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19"/>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19"/>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19"/>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19"/>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19"/>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19"/>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19"/>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19"/>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19"/>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19"/>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19"/>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4" name="Google Shape;9294;p19"/>
            <p:cNvGrpSpPr/>
            <p:nvPr/>
          </p:nvGrpSpPr>
          <p:grpSpPr>
            <a:xfrm>
              <a:off x="6297907" y="4511474"/>
              <a:ext cx="1049633" cy="1136997"/>
              <a:chOff x="2130300" y="2121375"/>
              <a:chExt cx="212000" cy="229650"/>
            </a:xfrm>
          </p:grpSpPr>
          <p:sp>
            <p:nvSpPr>
              <p:cNvPr id="9295" name="Google Shape;9295;p19"/>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19"/>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19"/>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19"/>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19"/>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19"/>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19"/>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19"/>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19"/>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19"/>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19"/>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19"/>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19"/>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19"/>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19"/>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19"/>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19"/>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19"/>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19"/>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19"/>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19"/>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19"/>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19"/>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19"/>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19"/>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19"/>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19"/>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19"/>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19"/>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19"/>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19"/>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19"/>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19"/>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19"/>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19"/>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19"/>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19"/>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19"/>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19"/>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19"/>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19"/>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19"/>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19"/>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8" name="Google Shape;9338;p19"/>
            <p:cNvGrpSpPr/>
            <p:nvPr/>
          </p:nvGrpSpPr>
          <p:grpSpPr>
            <a:xfrm>
              <a:off x="7347557" y="4511474"/>
              <a:ext cx="1049633" cy="1136997"/>
              <a:chOff x="2130300" y="2121375"/>
              <a:chExt cx="212000" cy="229650"/>
            </a:xfrm>
          </p:grpSpPr>
          <p:sp>
            <p:nvSpPr>
              <p:cNvPr id="9339" name="Google Shape;9339;p19"/>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19"/>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19"/>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19"/>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19"/>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19"/>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19"/>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19"/>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19"/>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19"/>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19"/>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19"/>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19"/>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19"/>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19"/>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19"/>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19"/>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19"/>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19"/>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19"/>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19"/>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19"/>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19"/>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19"/>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19"/>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19"/>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19"/>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19"/>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19"/>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19"/>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19"/>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19"/>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19"/>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19"/>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19"/>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19"/>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19"/>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19"/>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19"/>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19"/>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19"/>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19"/>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19"/>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2" name="Google Shape;9382;p19"/>
            <p:cNvGrpSpPr/>
            <p:nvPr/>
          </p:nvGrpSpPr>
          <p:grpSpPr>
            <a:xfrm>
              <a:off x="8397207" y="4511474"/>
              <a:ext cx="1049633" cy="1136997"/>
              <a:chOff x="2130300" y="2121375"/>
              <a:chExt cx="212000" cy="229650"/>
            </a:xfrm>
          </p:grpSpPr>
          <p:sp>
            <p:nvSpPr>
              <p:cNvPr id="9383" name="Google Shape;9383;p19"/>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19"/>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19"/>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19"/>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19"/>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19"/>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19"/>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19"/>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19"/>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19"/>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19"/>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19"/>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19"/>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19"/>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19"/>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19"/>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19"/>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19"/>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19"/>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19"/>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19"/>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19"/>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19"/>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19"/>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19"/>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19"/>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19"/>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19"/>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19"/>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19"/>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19"/>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19"/>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19"/>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19"/>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19"/>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19"/>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19"/>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19"/>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19"/>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19"/>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19"/>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19"/>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19"/>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26" name="Google Shape;9426;p19"/>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27" name="Google Shape;9427;p19"/>
          <p:cNvSpPr txBox="1"/>
          <p:nvPr>
            <p:ph idx="1" type="subTitle"/>
          </p:nvPr>
        </p:nvSpPr>
        <p:spPr>
          <a:xfrm>
            <a:off x="720000" y="3399050"/>
            <a:ext cx="2095200" cy="459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400"/>
              <a:buFont typeface="Press Start 2P"/>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9pPr>
          </a:lstStyle>
          <a:p/>
        </p:txBody>
      </p:sp>
      <p:sp>
        <p:nvSpPr>
          <p:cNvPr id="9428" name="Google Shape;9428;p19"/>
          <p:cNvSpPr txBox="1"/>
          <p:nvPr>
            <p:ph idx="2" type="subTitle"/>
          </p:nvPr>
        </p:nvSpPr>
        <p:spPr>
          <a:xfrm>
            <a:off x="720000" y="3782250"/>
            <a:ext cx="2095200" cy="459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9429" name="Google Shape;9429;p19"/>
          <p:cNvSpPr txBox="1"/>
          <p:nvPr>
            <p:ph idx="3" type="subTitle"/>
          </p:nvPr>
        </p:nvSpPr>
        <p:spPr>
          <a:xfrm>
            <a:off x="3524400" y="3399050"/>
            <a:ext cx="2095200" cy="459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400"/>
              <a:buFont typeface="Press Start 2P"/>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9pPr>
          </a:lstStyle>
          <a:p/>
        </p:txBody>
      </p:sp>
      <p:sp>
        <p:nvSpPr>
          <p:cNvPr id="9430" name="Google Shape;9430;p19"/>
          <p:cNvSpPr txBox="1"/>
          <p:nvPr>
            <p:ph idx="4" type="subTitle"/>
          </p:nvPr>
        </p:nvSpPr>
        <p:spPr>
          <a:xfrm>
            <a:off x="3524400" y="3782250"/>
            <a:ext cx="2095200" cy="459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9431" name="Google Shape;9431;p19"/>
          <p:cNvSpPr txBox="1"/>
          <p:nvPr>
            <p:ph idx="5" type="subTitle"/>
          </p:nvPr>
        </p:nvSpPr>
        <p:spPr>
          <a:xfrm>
            <a:off x="6328800" y="3399050"/>
            <a:ext cx="2095200" cy="459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400"/>
              <a:buFont typeface="Press Start 2P"/>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9pPr>
          </a:lstStyle>
          <a:p/>
        </p:txBody>
      </p:sp>
      <p:sp>
        <p:nvSpPr>
          <p:cNvPr id="9432" name="Google Shape;9432;p19"/>
          <p:cNvSpPr txBox="1"/>
          <p:nvPr>
            <p:ph idx="6" type="subTitle"/>
          </p:nvPr>
        </p:nvSpPr>
        <p:spPr>
          <a:xfrm>
            <a:off x="6328800" y="3782250"/>
            <a:ext cx="2095200" cy="459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9433" name="Google Shape;9433;p19"/>
          <p:cNvSpPr txBox="1"/>
          <p:nvPr>
            <p:ph idx="7" type="subTitle"/>
          </p:nvPr>
        </p:nvSpPr>
        <p:spPr>
          <a:xfrm>
            <a:off x="720000" y="1652738"/>
            <a:ext cx="2095200" cy="459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400"/>
              <a:buFont typeface="Press Start 2P"/>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9pPr>
          </a:lstStyle>
          <a:p/>
        </p:txBody>
      </p:sp>
      <p:sp>
        <p:nvSpPr>
          <p:cNvPr id="9434" name="Google Shape;9434;p19"/>
          <p:cNvSpPr txBox="1"/>
          <p:nvPr>
            <p:ph idx="8" type="subTitle"/>
          </p:nvPr>
        </p:nvSpPr>
        <p:spPr>
          <a:xfrm>
            <a:off x="720000" y="2035938"/>
            <a:ext cx="2095200" cy="459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9435" name="Google Shape;9435;p19"/>
          <p:cNvSpPr txBox="1"/>
          <p:nvPr>
            <p:ph idx="9" type="subTitle"/>
          </p:nvPr>
        </p:nvSpPr>
        <p:spPr>
          <a:xfrm>
            <a:off x="3524400" y="1652738"/>
            <a:ext cx="2095200" cy="459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400"/>
              <a:buFont typeface="Press Start 2P"/>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9pPr>
          </a:lstStyle>
          <a:p/>
        </p:txBody>
      </p:sp>
      <p:sp>
        <p:nvSpPr>
          <p:cNvPr id="9436" name="Google Shape;9436;p19"/>
          <p:cNvSpPr txBox="1"/>
          <p:nvPr>
            <p:ph idx="13" type="subTitle"/>
          </p:nvPr>
        </p:nvSpPr>
        <p:spPr>
          <a:xfrm>
            <a:off x="3524400" y="2035938"/>
            <a:ext cx="2095200" cy="459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9437" name="Google Shape;9437;p19"/>
          <p:cNvSpPr txBox="1"/>
          <p:nvPr>
            <p:ph idx="14" type="subTitle"/>
          </p:nvPr>
        </p:nvSpPr>
        <p:spPr>
          <a:xfrm>
            <a:off x="6328800" y="1652738"/>
            <a:ext cx="2095200" cy="459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400"/>
              <a:buFont typeface="Press Start 2P"/>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9pPr>
          </a:lstStyle>
          <a:p/>
        </p:txBody>
      </p:sp>
      <p:grpSp>
        <p:nvGrpSpPr>
          <p:cNvPr id="9438" name="Google Shape;9438;p19"/>
          <p:cNvGrpSpPr/>
          <p:nvPr/>
        </p:nvGrpSpPr>
        <p:grpSpPr>
          <a:xfrm>
            <a:off x="-385118" y="1174981"/>
            <a:ext cx="1049633" cy="523940"/>
            <a:chOff x="138482" y="584556"/>
            <a:chExt cx="1049633" cy="523940"/>
          </a:xfrm>
        </p:grpSpPr>
        <p:sp>
          <p:nvSpPr>
            <p:cNvPr id="9439" name="Google Shape;9439;p19"/>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19"/>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19"/>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19"/>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19"/>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19"/>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19"/>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19"/>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19"/>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19"/>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19"/>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19"/>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19"/>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19"/>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19"/>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4" name="Google Shape;9454;p19"/>
          <p:cNvGrpSpPr/>
          <p:nvPr/>
        </p:nvGrpSpPr>
        <p:grpSpPr>
          <a:xfrm flipH="1">
            <a:off x="8424007" y="2723431"/>
            <a:ext cx="1049633" cy="523940"/>
            <a:chOff x="138482" y="584556"/>
            <a:chExt cx="1049633" cy="523940"/>
          </a:xfrm>
        </p:grpSpPr>
        <p:sp>
          <p:nvSpPr>
            <p:cNvPr id="9455" name="Google Shape;9455;p19"/>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19"/>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19"/>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19"/>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19"/>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19"/>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19"/>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19"/>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19"/>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19"/>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19"/>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19"/>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19"/>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19"/>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19"/>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0" name="Google Shape;9470;p19"/>
          <p:cNvSpPr txBox="1"/>
          <p:nvPr>
            <p:ph idx="15" type="subTitle"/>
          </p:nvPr>
        </p:nvSpPr>
        <p:spPr>
          <a:xfrm>
            <a:off x="6328800" y="2035938"/>
            <a:ext cx="2095200" cy="459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6">
    <p:spTree>
      <p:nvGrpSpPr>
        <p:cNvPr id="9471" name="Shape 9471"/>
        <p:cNvGrpSpPr/>
        <p:nvPr/>
      </p:nvGrpSpPr>
      <p:grpSpPr>
        <a:xfrm>
          <a:off x="0" y="0"/>
          <a:ext cx="0" cy="0"/>
          <a:chOff x="0" y="0"/>
          <a:chExt cx="0" cy="0"/>
        </a:xfrm>
      </p:grpSpPr>
      <p:grpSp>
        <p:nvGrpSpPr>
          <p:cNvPr id="9472" name="Google Shape;9472;p20"/>
          <p:cNvGrpSpPr/>
          <p:nvPr/>
        </p:nvGrpSpPr>
        <p:grpSpPr>
          <a:xfrm flipH="1">
            <a:off x="-329643" y="1017719"/>
            <a:ext cx="1049633" cy="523940"/>
            <a:chOff x="138482" y="584556"/>
            <a:chExt cx="1049633" cy="523940"/>
          </a:xfrm>
        </p:grpSpPr>
        <p:sp>
          <p:nvSpPr>
            <p:cNvPr id="9473" name="Google Shape;9473;p20"/>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20"/>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20"/>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20"/>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20"/>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20"/>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20"/>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20"/>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20"/>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20"/>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20"/>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20"/>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20"/>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20"/>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20"/>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8" name="Google Shape;9488;p20"/>
          <p:cNvGrpSpPr/>
          <p:nvPr/>
        </p:nvGrpSpPr>
        <p:grpSpPr>
          <a:xfrm>
            <a:off x="8581282" y="3516531"/>
            <a:ext cx="1049633" cy="523940"/>
            <a:chOff x="138482" y="584556"/>
            <a:chExt cx="1049633" cy="523940"/>
          </a:xfrm>
        </p:grpSpPr>
        <p:sp>
          <p:nvSpPr>
            <p:cNvPr id="9489" name="Google Shape;9489;p20"/>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20"/>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20"/>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20"/>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20"/>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20"/>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20"/>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20"/>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20"/>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20"/>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20"/>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20"/>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20"/>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20"/>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20"/>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20"/>
          <p:cNvGrpSpPr/>
          <p:nvPr/>
        </p:nvGrpSpPr>
        <p:grpSpPr>
          <a:xfrm>
            <a:off x="-151417" y="4511474"/>
            <a:ext cx="9446833" cy="1136997"/>
            <a:chOff x="7" y="4511474"/>
            <a:chExt cx="9446833" cy="1136997"/>
          </a:xfrm>
        </p:grpSpPr>
        <p:grpSp>
          <p:nvGrpSpPr>
            <p:cNvPr id="9505" name="Google Shape;9505;p20"/>
            <p:cNvGrpSpPr/>
            <p:nvPr/>
          </p:nvGrpSpPr>
          <p:grpSpPr>
            <a:xfrm>
              <a:off x="7" y="4511474"/>
              <a:ext cx="1049633" cy="1136997"/>
              <a:chOff x="2130300" y="2121375"/>
              <a:chExt cx="212000" cy="229650"/>
            </a:xfrm>
          </p:grpSpPr>
          <p:sp>
            <p:nvSpPr>
              <p:cNvPr id="9506" name="Google Shape;9506;p20"/>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20"/>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20"/>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20"/>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20"/>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20"/>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20"/>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20"/>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20"/>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20"/>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20"/>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20"/>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20"/>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20"/>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20"/>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20"/>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20"/>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20"/>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20"/>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20"/>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20"/>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20"/>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20"/>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20"/>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20"/>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20"/>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20"/>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20"/>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20"/>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20"/>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20"/>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20"/>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20"/>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20"/>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20"/>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20"/>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20"/>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20"/>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20"/>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20"/>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20"/>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20"/>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20"/>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9" name="Google Shape;9549;p20"/>
            <p:cNvGrpSpPr/>
            <p:nvPr/>
          </p:nvGrpSpPr>
          <p:grpSpPr>
            <a:xfrm>
              <a:off x="1049657" y="4511474"/>
              <a:ext cx="1049633" cy="1136997"/>
              <a:chOff x="2130300" y="2121375"/>
              <a:chExt cx="212000" cy="229650"/>
            </a:xfrm>
          </p:grpSpPr>
          <p:sp>
            <p:nvSpPr>
              <p:cNvPr id="9550" name="Google Shape;9550;p20"/>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20"/>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20"/>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20"/>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20"/>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20"/>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20"/>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20"/>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20"/>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20"/>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20"/>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20"/>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20"/>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20"/>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20"/>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20"/>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20"/>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20"/>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20"/>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20"/>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20"/>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20"/>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20"/>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20"/>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20"/>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20"/>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20"/>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20"/>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20"/>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20"/>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20"/>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20"/>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20"/>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20"/>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20"/>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20"/>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20"/>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20"/>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20"/>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20"/>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20"/>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20"/>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20"/>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3" name="Google Shape;9593;p20"/>
            <p:cNvGrpSpPr/>
            <p:nvPr/>
          </p:nvGrpSpPr>
          <p:grpSpPr>
            <a:xfrm>
              <a:off x="2099307" y="4511474"/>
              <a:ext cx="1049633" cy="1136997"/>
              <a:chOff x="2130300" y="2121375"/>
              <a:chExt cx="212000" cy="229650"/>
            </a:xfrm>
          </p:grpSpPr>
          <p:sp>
            <p:nvSpPr>
              <p:cNvPr id="9594" name="Google Shape;9594;p20"/>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20"/>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20"/>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20"/>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20"/>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20"/>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20"/>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20"/>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20"/>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20"/>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20"/>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20"/>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20"/>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20"/>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20"/>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20"/>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20"/>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20"/>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20"/>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20"/>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20"/>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20"/>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20"/>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20"/>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20"/>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20"/>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20"/>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20"/>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20"/>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20"/>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20"/>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20"/>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20"/>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20"/>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20"/>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20"/>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20"/>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20"/>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20"/>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20"/>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20"/>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20"/>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20"/>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7" name="Google Shape;9637;p20"/>
            <p:cNvGrpSpPr/>
            <p:nvPr/>
          </p:nvGrpSpPr>
          <p:grpSpPr>
            <a:xfrm>
              <a:off x="3148957" y="4511474"/>
              <a:ext cx="1049633" cy="1136997"/>
              <a:chOff x="2130300" y="2121375"/>
              <a:chExt cx="212000" cy="229650"/>
            </a:xfrm>
          </p:grpSpPr>
          <p:sp>
            <p:nvSpPr>
              <p:cNvPr id="9638" name="Google Shape;9638;p20"/>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20"/>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20"/>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20"/>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20"/>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20"/>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20"/>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20"/>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20"/>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20"/>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20"/>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20"/>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20"/>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20"/>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20"/>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20"/>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20"/>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20"/>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20"/>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20"/>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20"/>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20"/>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20"/>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20"/>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20"/>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20"/>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20"/>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20"/>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20"/>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20"/>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20"/>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20"/>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20"/>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20"/>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20"/>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20"/>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20"/>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20"/>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20"/>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20"/>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20"/>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20"/>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20"/>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1" name="Google Shape;9681;p20"/>
            <p:cNvGrpSpPr/>
            <p:nvPr/>
          </p:nvGrpSpPr>
          <p:grpSpPr>
            <a:xfrm>
              <a:off x="4198607" y="4511474"/>
              <a:ext cx="1049633" cy="1136997"/>
              <a:chOff x="2130300" y="2121375"/>
              <a:chExt cx="212000" cy="229650"/>
            </a:xfrm>
          </p:grpSpPr>
          <p:sp>
            <p:nvSpPr>
              <p:cNvPr id="9682" name="Google Shape;9682;p20"/>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20"/>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20"/>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20"/>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20"/>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20"/>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20"/>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20"/>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20"/>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20"/>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20"/>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20"/>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20"/>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20"/>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20"/>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20"/>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20"/>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20"/>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20"/>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20"/>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20"/>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20"/>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20"/>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20"/>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20"/>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20"/>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20"/>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20"/>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20"/>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20"/>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20"/>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20"/>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20"/>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20"/>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20"/>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20"/>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20"/>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20"/>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20"/>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20"/>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20"/>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20"/>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20"/>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5" name="Google Shape;9725;p20"/>
            <p:cNvGrpSpPr/>
            <p:nvPr/>
          </p:nvGrpSpPr>
          <p:grpSpPr>
            <a:xfrm>
              <a:off x="5248257" y="4511474"/>
              <a:ext cx="1049633" cy="1136997"/>
              <a:chOff x="2130300" y="2121375"/>
              <a:chExt cx="212000" cy="229650"/>
            </a:xfrm>
          </p:grpSpPr>
          <p:sp>
            <p:nvSpPr>
              <p:cNvPr id="9726" name="Google Shape;9726;p20"/>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20"/>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20"/>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20"/>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20"/>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20"/>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20"/>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20"/>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20"/>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20"/>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20"/>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20"/>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20"/>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20"/>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20"/>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20"/>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20"/>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20"/>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20"/>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20"/>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20"/>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20"/>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20"/>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20"/>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20"/>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20"/>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20"/>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20"/>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20"/>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20"/>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20"/>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20"/>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20"/>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20"/>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20"/>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20"/>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20"/>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20"/>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20"/>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20"/>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20"/>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20"/>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20"/>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9" name="Google Shape;9769;p20"/>
            <p:cNvGrpSpPr/>
            <p:nvPr/>
          </p:nvGrpSpPr>
          <p:grpSpPr>
            <a:xfrm>
              <a:off x="6297907" y="4511474"/>
              <a:ext cx="1049633" cy="1136997"/>
              <a:chOff x="2130300" y="2121375"/>
              <a:chExt cx="212000" cy="229650"/>
            </a:xfrm>
          </p:grpSpPr>
          <p:sp>
            <p:nvSpPr>
              <p:cNvPr id="9770" name="Google Shape;9770;p20"/>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20"/>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20"/>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20"/>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20"/>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20"/>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20"/>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20"/>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20"/>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20"/>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20"/>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20"/>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20"/>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20"/>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20"/>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20"/>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20"/>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20"/>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20"/>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20"/>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20"/>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20"/>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20"/>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20"/>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20"/>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20"/>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20"/>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20"/>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20"/>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20"/>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20"/>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20"/>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20"/>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20"/>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20"/>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20"/>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20"/>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20"/>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20"/>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20"/>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20"/>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20"/>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20"/>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3" name="Google Shape;9813;p20"/>
            <p:cNvGrpSpPr/>
            <p:nvPr/>
          </p:nvGrpSpPr>
          <p:grpSpPr>
            <a:xfrm>
              <a:off x="7347557" y="4511474"/>
              <a:ext cx="1049633" cy="1136997"/>
              <a:chOff x="2130300" y="2121375"/>
              <a:chExt cx="212000" cy="229650"/>
            </a:xfrm>
          </p:grpSpPr>
          <p:sp>
            <p:nvSpPr>
              <p:cNvPr id="9814" name="Google Shape;9814;p20"/>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20"/>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20"/>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20"/>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20"/>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20"/>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20"/>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20"/>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20"/>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20"/>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20"/>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20"/>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20"/>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20"/>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20"/>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20"/>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20"/>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20"/>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20"/>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20"/>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20"/>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20"/>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20"/>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20"/>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20"/>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20"/>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20"/>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20"/>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20"/>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20"/>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20"/>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20"/>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20"/>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20"/>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20"/>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20"/>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20"/>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20"/>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20"/>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20"/>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20"/>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20"/>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20"/>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7" name="Google Shape;9857;p20"/>
            <p:cNvGrpSpPr/>
            <p:nvPr/>
          </p:nvGrpSpPr>
          <p:grpSpPr>
            <a:xfrm>
              <a:off x="8397207" y="4511474"/>
              <a:ext cx="1049633" cy="1136997"/>
              <a:chOff x="2130300" y="2121375"/>
              <a:chExt cx="212000" cy="229650"/>
            </a:xfrm>
          </p:grpSpPr>
          <p:sp>
            <p:nvSpPr>
              <p:cNvPr id="9858" name="Google Shape;9858;p20"/>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20"/>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20"/>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20"/>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20"/>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20"/>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20"/>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20"/>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20"/>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20"/>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20"/>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20"/>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20"/>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20"/>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20"/>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20"/>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20"/>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20"/>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20"/>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20"/>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20"/>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20"/>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20"/>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20"/>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20"/>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20"/>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20"/>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20"/>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20"/>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20"/>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20"/>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20"/>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20"/>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20"/>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20"/>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20"/>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20"/>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20"/>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20"/>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20"/>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20"/>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20"/>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20"/>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01" name="Google Shape;9901;p20"/>
          <p:cNvGrpSpPr/>
          <p:nvPr/>
        </p:nvGrpSpPr>
        <p:grpSpPr>
          <a:xfrm>
            <a:off x="256301" y="147620"/>
            <a:ext cx="926943" cy="228568"/>
            <a:chOff x="256301" y="147620"/>
            <a:chExt cx="926943" cy="228568"/>
          </a:xfrm>
        </p:grpSpPr>
        <p:grpSp>
          <p:nvGrpSpPr>
            <p:cNvPr id="9902" name="Google Shape;9902;p20"/>
            <p:cNvGrpSpPr/>
            <p:nvPr/>
          </p:nvGrpSpPr>
          <p:grpSpPr>
            <a:xfrm>
              <a:off x="256301" y="147620"/>
              <a:ext cx="266546" cy="228568"/>
              <a:chOff x="256301" y="147620"/>
              <a:chExt cx="266546" cy="228568"/>
            </a:xfrm>
          </p:grpSpPr>
          <p:sp>
            <p:nvSpPr>
              <p:cNvPr id="9903" name="Google Shape;9903;p20"/>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20"/>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20"/>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20"/>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20"/>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20"/>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20"/>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20"/>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20"/>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20"/>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20"/>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20"/>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20"/>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20"/>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20"/>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20"/>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20"/>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20"/>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20"/>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20"/>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20"/>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20"/>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20"/>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20"/>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20"/>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20"/>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20"/>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0" name="Google Shape;9930;p20"/>
            <p:cNvGrpSpPr/>
            <p:nvPr/>
          </p:nvGrpSpPr>
          <p:grpSpPr>
            <a:xfrm>
              <a:off x="586498" y="147620"/>
              <a:ext cx="266546" cy="228568"/>
              <a:chOff x="586498" y="147620"/>
              <a:chExt cx="266546" cy="228568"/>
            </a:xfrm>
          </p:grpSpPr>
          <p:sp>
            <p:nvSpPr>
              <p:cNvPr id="9931" name="Google Shape;9931;p20"/>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20"/>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20"/>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20"/>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20"/>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20"/>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20"/>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20"/>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20"/>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20"/>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20"/>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20"/>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20"/>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20"/>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20"/>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20"/>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20"/>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20"/>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20"/>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20"/>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20"/>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20"/>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20"/>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20"/>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20"/>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20"/>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20"/>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8" name="Google Shape;9958;p20"/>
            <p:cNvGrpSpPr/>
            <p:nvPr/>
          </p:nvGrpSpPr>
          <p:grpSpPr>
            <a:xfrm>
              <a:off x="916698" y="147620"/>
              <a:ext cx="266546" cy="228568"/>
              <a:chOff x="586498" y="147620"/>
              <a:chExt cx="266546" cy="228568"/>
            </a:xfrm>
          </p:grpSpPr>
          <p:sp>
            <p:nvSpPr>
              <p:cNvPr id="9959" name="Google Shape;9959;p20"/>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20"/>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20"/>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20"/>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20"/>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20"/>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20"/>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20"/>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20"/>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20"/>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20"/>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20"/>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20"/>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20"/>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20"/>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20"/>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20"/>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20"/>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20"/>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20"/>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20"/>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20"/>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20"/>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20"/>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20"/>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20"/>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20"/>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86" name="Google Shape;9986;p20"/>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7" name="Shape 487"/>
        <p:cNvGrpSpPr/>
        <p:nvPr/>
      </p:nvGrpSpPr>
      <p:grpSpPr>
        <a:xfrm>
          <a:off x="0" y="0"/>
          <a:ext cx="0" cy="0"/>
          <a:chOff x="0" y="0"/>
          <a:chExt cx="0" cy="0"/>
        </a:xfrm>
      </p:grpSpPr>
      <p:grpSp>
        <p:nvGrpSpPr>
          <p:cNvPr id="488" name="Google Shape;488;p3"/>
          <p:cNvGrpSpPr/>
          <p:nvPr/>
        </p:nvGrpSpPr>
        <p:grpSpPr>
          <a:xfrm>
            <a:off x="-151417" y="4511474"/>
            <a:ext cx="9446833" cy="1136997"/>
            <a:chOff x="7" y="4511474"/>
            <a:chExt cx="9446833" cy="1136997"/>
          </a:xfrm>
        </p:grpSpPr>
        <p:grpSp>
          <p:nvGrpSpPr>
            <p:cNvPr id="489" name="Google Shape;489;p3"/>
            <p:cNvGrpSpPr/>
            <p:nvPr/>
          </p:nvGrpSpPr>
          <p:grpSpPr>
            <a:xfrm>
              <a:off x="7" y="4511474"/>
              <a:ext cx="1049633" cy="1136997"/>
              <a:chOff x="2130300" y="2121375"/>
              <a:chExt cx="212000" cy="229650"/>
            </a:xfrm>
          </p:grpSpPr>
          <p:sp>
            <p:nvSpPr>
              <p:cNvPr id="490" name="Google Shape;490;p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3"/>
            <p:cNvGrpSpPr/>
            <p:nvPr/>
          </p:nvGrpSpPr>
          <p:grpSpPr>
            <a:xfrm>
              <a:off x="1049657" y="4511474"/>
              <a:ext cx="1049633" cy="1136997"/>
              <a:chOff x="2130300" y="2121375"/>
              <a:chExt cx="212000" cy="229650"/>
            </a:xfrm>
          </p:grpSpPr>
          <p:sp>
            <p:nvSpPr>
              <p:cNvPr id="534" name="Google Shape;534;p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3"/>
            <p:cNvGrpSpPr/>
            <p:nvPr/>
          </p:nvGrpSpPr>
          <p:grpSpPr>
            <a:xfrm>
              <a:off x="2099307" y="4511474"/>
              <a:ext cx="1049633" cy="1136997"/>
              <a:chOff x="2130300" y="2121375"/>
              <a:chExt cx="212000" cy="229650"/>
            </a:xfrm>
          </p:grpSpPr>
          <p:sp>
            <p:nvSpPr>
              <p:cNvPr id="578" name="Google Shape;578;p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3"/>
            <p:cNvGrpSpPr/>
            <p:nvPr/>
          </p:nvGrpSpPr>
          <p:grpSpPr>
            <a:xfrm>
              <a:off x="3148957" y="4511474"/>
              <a:ext cx="1049633" cy="1136997"/>
              <a:chOff x="2130300" y="2121375"/>
              <a:chExt cx="212000" cy="229650"/>
            </a:xfrm>
          </p:grpSpPr>
          <p:sp>
            <p:nvSpPr>
              <p:cNvPr id="622" name="Google Shape;622;p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3"/>
            <p:cNvGrpSpPr/>
            <p:nvPr/>
          </p:nvGrpSpPr>
          <p:grpSpPr>
            <a:xfrm>
              <a:off x="4198607" y="4511474"/>
              <a:ext cx="1049633" cy="1136997"/>
              <a:chOff x="2130300" y="2121375"/>
              <a:chExt cx="212000" cy="229650"/>
            </a:xfrm>
          </p:grpSpPr>
          <p:sp>
            <p:nvSpPr>
              <p:cNvPr id="666" name="Google Shape;666;p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3"/>
            <p:cNvGrpSpPr/>
            <p:nvPr/>
          </p:nvGrpSpPr>
          <p:grpSpPr>
            <a:xfrm>
              <a:off x="5248257" y="4511474"/>
              <a:ext cx="1049633" cy="1136997"/>
              <a:chOff x="2130300" y="2121375"/>
              <a:chExt cx="212000" cy="229650"/>
            </a:xfrm>
          </p:grpSpPr>
          <p:sp>
            <p:nvSpPr>
              <p:cNvPr id="710" name="Google Shape;710;p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3"/>
            <p:cNvGrpSpPr/>
            <p:nvPr/>
          </p:nvGrpSpPr>
          <p:grpSpPr>
            <a:xfrm>
              <a:off x="6297907" y="4511474"/>
              <a:ext cx="1049633" cy="1136997"/>
              <a:chOff x="2130300" y="2121375"/>
              <a:chExt cx="212000" cy="229650"/>
            </a:xfrm>
          </p:grpSpPr>
          <p:sp>
            <p:nvSpPr>
              <p:cNvPr id="754" name="Google Shape;754;p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3"/>
            <p:cNvGrpSpPr/>
            <p:nvPr/>
          </p:nvGrpSpPr>
          <p:grpSpPr>
            <a:xfrm>
              <a:off x="7347557" y="4511474"/>
              <a:ext cx="1049633" cy="1136997"/>
              <a:chOff x="2130300" y="2121375"/>
              <a:chExt cx="212000" cy="229650"/>
            </a:xfrm>
          </p:grpSpPr>
          <p:sp>
            <p:nvSpPr>
              <p:cNvPr id="798" name="Google Shape;798;p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3"/>
            <p:cNvGrpSpPr/>
            <p:nvPr/>
          </p:nvGrpSpPr>
          <p:grpSpPr>
            <a:xfrm>
              <a:off x="8397207" y="4511474"/>
              <a:ext cx="1049633" cy="1136997"/>
              <a:chOff x="2130300" y="2121375"/>
              <a:chExt cx="212000" cy="229650"/>
            </a:xfrm>
          </p:grpSpPr>
          <p:sp>
            <p:nvSpPr>
              <p:cNvPr id="842" name="Google Shape;842;p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5" name="Google Shape;885;p3"/>
          <p:cNvGrpSpPr/>
          <p:nvPr/>
        </p:nvGrpSpPr>
        <p:grpSpPr>
          <a:xfrm rot="5400000">
            <a:off x="6694689" y="3881629"/>
            <a:ext cx="361169" cy="1082581"/>
            <a:chOff x="5388975" y="525725"/>
            <a:chExt cx="186950" cy="560400"/>
          </a:xfrm>
        </p:grpSpPr>
        <p:sp>
          <p:nvSpPr>
            <p:cNvPr id="886" name="Google Shape;886;p3"/>
            <p:cNvSpPr/>
            <p:nvPr/>
          </p:nvSpPr>
          <p:spPr>
            <a:xfrm>
              <a:off x="5548850" y="525725"/>
              <a:ext cx="27075" cy="26675"/>
            </a:xfrm>
            <a:custGeom>
              <a:rect b="b" l="l" r="r" t="t"/>
              <a:pathLst>
                <a:path extrusionOk="0" h="1067" w="1083">
                  <a:moveTo>
                    <a:pt x="1" y="1"/>
                  </a:moveTo>
                  <a:lnTo>
                    <a:pt x="1" y="1067"/>
                  </a:lnTo>
                  <a:lnTo>
                    <a:pt x="1082" y="1067"/>
                  </a:lnTo>
                  <a:lnTo>
                    <a:pt x="108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
            <p:cNvSpPr/>
            <p:nvPr/>
          </p:nvSpPr>
          <p:spPr>
            <a:xfrm>
              <a:off x="5522200" y="525725"/>
              <a:ext cx="26675" cy="26675"/>
            </a:xfrm>
            <a:custGeom>
              <a:rect b="b" l="l" r="r" t="t"/>
              <a:pathLst>
                <a:path extrusionOk="0" h="1067" w="1067">
                  <a:moveTo>
                    <a:pt x="1" y="1"/>
                  </a:moveTo>
                  <a:lnTo>
                    <a:pt x="1" y="1067"/>
                  </a:lnTo>
                  <a:lnTo>
                    <a:pt x="1067" y="1067"/>
                  </a:lnTo>
                  <a:lnTo>
                    <a:pt x="10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
            <p:cNvSpPr/>
            <p:nvPr/>
          </p:nvSpPr>
          <p:spPr>
            <a:xfrm>
              <a:off x="5548850" y="552375"/>
              <a:ext cx="27075" cy="26675"/>
            </a:xfrm>
            <a:custGeom>
              <a:rect b="b" l="l" r="r" t="t"/>
              <a:pathLst>
                <a:path extrusionOk="0" h="1067" w="1083">
                  <a:moveTo>
                    <a:pt x="1" y="1"/>
                  </a:moveTo>
                  <a:lnTo>
                    <a:pt x="1" y="1067"/>
                  </a:lnTo>
                  <a:lnTo>
                    <a:pt x="1082" y="1067"/>
                  </a:lnTo>
                  <a:lnTo>
                    <a:pt x="10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
            <p:cNvSpPr/>
            <p:nvPr/>
          </p:nvSpPr>
          <p:spPr>
            <a:xfrm>
              <a:off x="5495575" y="552375"/>
              <a:ext cx="26650" cy="26675"/>
            </a:xfrm>
            <a:custGeom>
              <a:rect b="b" l="l" r="r" t="t"/>
              <a:pathLst>
                <a:path extrusionOk="0" h="1067" w="1066">
                  <a:moveTo>
                    <a:pt x="0" y="1"/>
                  </a:moveTo>
                  <a:lnTo>
                    <a:pt x="0" y="1067"/>
                  </a:lnTo>
                  <a:lnTo>
                    <a:pt x="1066" y="1067"/>
                  </a:lnTo>
                  <a:lnTo>
                    <a:pt x="1066" y="1"/>
                  </a:lnTo>
                  <a:close/>
                </a:path>
              </a:pathLst>
            </a:custGeom>
            <a:solidFill>
              <a:srgbClr val="815D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
            <p:cNvSpPr/>
            <p:nvPr/>
          </p:nvSpPr>
          <p:spPr>
            <a:xfrm>
              <a:off x="5548850" y="579025"/>
              <a:ext cx="27075" cy="26675"/>
            </a:xfrm>
            <a:custGeom>
              <a:rect b="b" l="l" r="r" t="t"/>
              <a:pathLst>
                <a:path extrusionOk="0" h="1067" w="1083">
                  <a:moveTo>
                    <a:pt x="1" y="1"/>
                  </a:moveTo>
                  <a:lnTo>
                    <a:pt x="1" y="1067"/>
                  </a:lnTo>
                  <a:lnTo>
                    <a:pt x="1082" y="1067"/>
                  </a:lnTo>
                  <a:lnTo>
                    <a:pt x="1082" y="1"/>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
            <p:cNvSpPr/>
            <p:nvPr/>
          </p:nvSpPr>
          <p:spPr>
            <a:xfrm>
              <a:off x="5495575" y="579025"/>
              <a:ext cx="26650" cy="26675"/>
            </a:xfrm>
            <a:custGeom>
              <a:rect b="b" l="l" r="r" t="t"/>
              <a:pathLst>
                <a:path extrusionOk="0" h="1067" w="1066">
                  <a:moveTo>
                    <a:pt x="0" y="1"/>
                  </a:moveTo>
                  <a:lnTo>
                    <a:pt x="0" y="1067"/>
                  </a:lnTo>
                  <a:lnTo>
                    <a:pt x="1066" y="1067"/>
                  </a:lnTo>
                  <a:lnTo>
                    <a:pt x="1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
            <p:cNvSpPr/>
            <p:nvPr/>
          </p:nvSpPr>
          <p:spPr>
            <a:xfrm>
              <a:off x="5548850" y="605675"/>
              <a:ext cx="27075" cy="26675"/>
            </a:xfrm>
            <a:custGeom>
              <a:rect b="b" l="l" r="r" t="t"/>
              <a:pathLst>
                <a:path extrusionOk="0" h="1067" w="1083">
                  <a:moveTo>
                    <a:pt x="1" y="1"/>
                  </a:moveTo>
                  <a:lnTo>
                    <a:pt x="1" y="1066"/>
                  </a:lnTo>
                  <a:lnTo>
                    <a:pt x="1082" y="1066"/>
                  </a:lnTo>
                  <a:lnTo>
                    <a:pt x="10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
            <p:cNvSpPr/>
            <p:nvPr/>
          </p:nvSpPr>
          <p:spPr>
            <a:xfrm>
              <a:off x="5468925" y="605675"/>
              <a:ext cx="26675" cy="26675"/>
            </a:xfrm>
            <a:custGeom>
              <a:rect b="b" l="l" r="r" t="t"/>
              <a:pathLst>
                <a:path extrusionOk="0" h="1067" w="1067">
                  <a:moveTo>
                    <a:pt x="0" y="1"/>
                  </a:moveTo>
                  <a:lnTo>
                    <a:pt x="0" y="1066"/>
                  </a:lnTo>
                  <a:lnTo>
                    <a:pt x="1066" y="1066"/>
                  </a:lnTo>
                  <a:lnTo>
                    <a:pt x="1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
            <p:cNvSpPr/>
            <p:nvPr/>
          </p:nvSpPr>
          <p:spPr>
            <a:xfrm>
              <a:off x="5548850" y="632325"/>
              <a:ext cx="27075" cy="27050"/>
            </a:xfrm>
            <a:custGeom>
              <a:rect b="b" l="l" r="r" t="t"/>
              <a:pathLst>
                <a:path extrusionOk="0" h="1082" w="1083">
                  <a:moveTo>
                    <a:pt x="1" y="0"/>
                  </a:moveTo>
                  <a:lnTo>
                    <a:pt x="1" y="1082"/>
                  </a:lnTo>
                  <a:lnTo>
                    <a:pt x="1082" y="1082"/>
                  </a:lnTo>
                  <a:lnTo>
                    <a:pt x="1082" y="0"/>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
            <p:cNvSpPr/>
            <p:nvPr/>
          </p:nvSpPr>
          <p:spPr>
            <a:xfrm>
              <a:off x="5442275" y="632325"/>
              <a:ext cx="26675" cy="27050"/>
            </a:xfrm>
            <a:custGeom>
              <a:rect b="b" l="l" r="r" t="t"/>
              <a:pathLst>
                <a:path extrusionOk="0" h="1082" w="1067">
                  <a:moveTo>
                    <a:pt x="0" y="0"/>
                  </a:moveTo>
                  <a:lnTo>
                    <a:pt x="0" y="1082"/>
                  </a:lnTo>
                  <a:lnTo>
                    <a:pt x="1066" y="1082"/>
                  </a:lnTo>
                  <a:lnTo>
                    <a:pt x="10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
            <p:cNvSpPr/>
            <p:nvPr/>
          </p:nvSpPr>
          <p:spPr>
            <a:xfrm>
              <a:off x="5548850" y="659350"/>
              <a:ext cx="27075" cy="26675"/>
            </a:xfrm>
            <a:custGeom>
              <a:rect b="b" l="l" r="r" t="t"/>
              <a:pathLst>
                <a:path extrusionOk="0" h="1067" w="1083">
                  <a:moveTo>
                    <a:pt x="1" y="1"/>
                  </a:moveTo>
                  <a:lnTo>
                    <a:pt x="1" y="1067"/>
                  </a:lnTo>
                  <a:lnTo>
                    <a:pt x="1082" y="1067"/>
                  </a:lnTo>
                  <a:lnTo>
                    <a:pt x="1082" y="1"/>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
            <p:cNvSpPr/>
            <p:nvPr/>
          </p:nvSpPr>
          <p:spPr>
            <a:xfrm>
              <a:off x="5442275" y="659350"/>
              <a:ext cx="26675" cy="26675"/>
            </a:xfrm>
            <a:custGeom>
              <a:rect b="b" l="l" r="r" t="t"/>
              <a:pathLst>
                <a:path extrusionOk="0" h="1067" w="1067">
                  <a:moveTo>
                    <a:pt x="0" y="1"/>
                  </a:moveTo>
                  <a:lnTo>
                    <a:pt x="0" y="1067"/>
                  </a:lnTo>
                  <a:lnTo>
                    <a:pt x="1066" y="1067"/>
                  </a:lnTo>
                  <a:lnTo>
                    <a:pt x="10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
            <p:cNvSpPr/>
            <p:nvPr/>
          </p:nvSpPr>
          <p:spPr>
            <a:xfrm>
              <a:off x="5548850" y="686000"/>
              <a:ext cx="27075" cy="26675"/>
            </a:xfrm>
            <a:custGeom>
              <a:rect b="b" l="l" r="r" t="t"/>
              <a:pathLst>
                <a:path extrusionOk="0" h="1067" w="1083">
                  <a:moveTo>
                    <a:pt x="1" y="1"/>
                  </a:moveTo>
                  <a:lnTo>
                    <a:pt x="1" y="1067"/>
                  </a:lnTo>
                  <a:lnTo>
                    <a:pt x="1082" y="1067"/>
                  </a:lnTo>
                  <a:lnTo>
                    <a:pt x="10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
            <p:cNvSpPr/>
            <p:nvPr/>
          </p:nvSpPr>
          <p:spPr>
            <a:xfrm>
              <a:off x="5415625" y="686000"/>
              <a:ext cx="26675" cy="26675"/>
            </a:xfrm>
            <a:custGeom>
              <a:rect b="b" l="l" r="r" t="t"/>
              <a:pathLst>
                <a:path extrusionOk="0" h="1067" w="1067">
                  <a:moveTo>
                    <a:pt x="1" y="1"/>
                  </a:moveTo>
                  <a:lnTo>
                    <a:pt x="1" y="1067"/>
                  </a:lnTo>
                  <a:lnTo>
                    <a:pt x="1066" y="1067"/>
                  </a:lnTo>
                  <a:lnTo>
                    <a:pt x="1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
            <p:cNvSpPr/>
            <p:nvPr/>
          </p:nvSpPr>
          <p:spPr>
            <a:xfrm>
              <a:off x="5548850" y="712650"/>
              <a:ext cx="27075" cy="26675"/>
            </a:xfrm>
            <a:custGeom>
              <a:rect b="b" l="l" r="r" t="t"/>
              <a:pathLst>
                <a:path extrusionOk="0" h="1067" w="1083">
                  <a:moveTo>
                    <a:pt x="1" y="1"/>
                  </a:moveTo>
                  <a:lnTo>
                    <a:pt x="1" y="1066"/>
                  </a:lnTo>
                  <a:lnTo>
                    <a:pt x="1082" y="1066"/>
                  </a:lnTo>
                  <a:lnTo>
                    <a:pt x="1082" y="1"/>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
            <p:cNvSpPr/>
            <p:nvPr/>
          </p:nvSpPr>
          <p:spPr>
            <a:xfrm>
              <a:off x="5548850" y="739300"/>
              <a:ext cx="27075" cy="26675"/>
            </a:xfrm>
            <a:custGeom>
              <a:rect b="b" l="l" r="r" t="t"/>
              <a:pathLst>
                <a:path extrusionOk="0" h="1067" w="1083">
                  <a:moveTo>
                    <a:pt x="1" y="0"/>
                  </a:moveTo>
                  <a:lnTo>
                    <a:pt x="1" y="1066"/>
                  </a:lnTo>
                  <a:lnTo>
                    <a:pt x="1082" y="1066"/>
                  </a:lnTo>
                  <a:lnTo>
                    <a:pt x="1082" y="0"/>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
            <p:cNvSpPr/>
            <p:nvPr/>
          </p:nvSpPr>
          <p:spPr>
            <a:xfrm>
              <a:off x="5548850" y="765950"/>
              <a:ext cx="27075" cy="26675"/>
            </a:xfrm>
            <a:custGeom>
              <a:rect b="b" l="l" r="r" t="t"/>
              <a:pathLst>
                <a:path extrusionOk="0" h="1067" w="1083">
                  <a:moveTo>
                    <a:pt x="1" y="0"/>
                  </a:moveTo>
                  <a:lnTo>
                    <a:pt x="1" y="1066"/>
                  </a:lnTo>
                  <a:lnTo>
                    <a:pt x="1082" y="1066"/>
                  </a:lnTo>
                  <a:lnTo>
                    <a:pt x="10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
            <p:cNvSpPr/>
            <p:nvPr/>
          </p:nvSpPr>
          <p:spPr>
            <a:xfrm>
              <a:off x="5548850" y="792600"/>
              <a:ext cx="27075" cy="26675"/>
            </a:xfrm>
            <a:custGeom>
              <a:rect b="b" l="l" r="r" t="t"/>
              <a:pathLst>
                <a:path extrusionOk="0" h="1067" w="1083">
                  <a:moveTo>
                    <a:pt x="1" y="0"/>
                  </a:moveTo>
                  <a:lnTo>
                    <a:pt x="1" y="1066"/>
                  </a:lnTo>
                  <a:lnTo>
                    <a:pt x="1082" y="1066"/>
                  </a:lnTo>
                  <a:lnTo>
                    <a:pt x="10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
            <p:cNvSpPr/>
            <p:nvPr/>
          </p:nvSpPr>
          <p:spPr>
            <a:xfrm>
              <a:off x="5548850" y="819250"/>
              <a:ext cx="27075" cy="26650"/>
            </a:xfrm>
            <a:custGeom>
              <a:rect b="b" l="l" r="r" t="t"/>
              <a:pathLst>
                <a:path extrusionOk="0" h="1066" w="1083">
                  <a:moveTo>
                    <a:pt x="1" y="0"/>
                  </a:moveTo>
                  <a:lnTo>
                    <a:pt x="1" y="1066"/>
                  </a:lnTo>
                  <a:lnTo>
                    <a:pt x="1082" y="1066"/>
                  </a:lnTo>
                  <a:lnTo>
                    <a:pt x="10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
            <p:cNvSpPr/>
            <p:nvPr/>
          </p:nvSpPr>
          <p:spPr>
            <a:xfrm>
              <a:off x="5548850" y="845875"/>
              <a:ext cx="27075" cy="26675"/>
            </a:xfrm>
            <a:custGeom>
              <a:rect b="b" l="l" r="r" t="t"/>
              <a:pathLst>
                <a:path extrusionOk="0" h="1067" w="1083">
                  <a:moveTo>
                    <a:pt x="1" y="1"/>
                  </a:moveTo>
                  <a:lnTo>
                    <a:pt x="1" y="1067"/>
                  </a:lnTo>
                  <a:lnTo>
                    <a:pt x="1082" y="1067"/>
                  </a:lnTo>
                  <a:lnTo>
                    <a:pt x="1082" y="1"/>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
            <p:cNvSpPr/>
            <p:nvPr/>
          </p:nvSpPr>
          <p:spPr>
            <a:xfrm>
              <a:off x="5548850" y="872525"/>
              <a:ext cx="27075" cy="27075"/>
            </a:xfrm>
            <a:custGeom>
              <a:rect b="b" l="l" r="r" t="t"/>
              <a:pathLst>
                <a:path extrusionOk="0" h="1083" w="1083">
                  <a:moveTo>
                    <a:pt x="1" y="1"/>
                  </a:moveTo>
                  <a:lnTo>
                    <a:pt x="1" y="1082"/>
                  </a:lnTo>
                  <a:lnTo>
                    <a:pt x="1082" y="1082"/>
                  </a:lnTo>
                  <a:lnTo>
                    <a:pt x="10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
            <p:cNvSpPr/>
            <p:nvPr/>
          </p:nvSpPr>
          <p:spPr>
            <a:xfrm>
              <a:off x="5548850" y="899575"/>
              <a:ext cx="27075" cy="26675"/>
            </a:xfrm>
            <a:custGeom>
              <a:rect b="b" l="l" r="r" t="t"/>
              <a:pathLst>
                <a:path extrusionOk="0" h="1067" w="1083">
                  <a:moveTo>
                    <a:pt x="1" y="0"/>
                  </a:moveTo>
                  <a:lnTo>
                    <a:pt x="1" y="1066"/>
                  </a:lnTo>
                  <a:lnTo>
                    <a:pt x="1082" y="1066"/>
                  </a:lnTo>
                  <a:lnTo>
                    <a:pt x="1082" y="0"/>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
            <p:cNvSpPr/>
            <p:nvPr/>
          </p:nvSpPr>
          <p:spPr>
            <a:xfrm>
              <a:off x="5415625" y="899575"/>
              <a:ext cx="26675" cy="26675"/>
            </a:xfrm>
            <a:custGeom>
              <a:rect b="b" l="l" r="r" t="t"/>
              <a:pathLst>
                <a:path extrusionOk="0" h="1067" w="1067">
                  <a:moveTo>
                    <a:pt x="1" y="0"/>
                  </a:moveTo>
                  <a:lnTo>
                    <a:pt x="1" y="1066"/>
                  </a:lnTo>
                  <a:lnTo>
                    <a:pt x="1066" y="1066"/>
                  </a:lnTo>
                  <a:lnTo>
                    <a:pt x="10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
            <p:cNvSpPr/>
            <p:nvPr/>
          </p:nvSpPr>
          <p:spPr>
            <a:xfrm>
              <a:off x="5548850" y="926225"/>
              <a:ext cx="27075" cy="26650"/>
            </a:xfrm>
            <a:custGeom>
              <a:rect b="b" l="l" r="r" t="t"/>
              <a:pathLst>
                <a:path extrusionOk="0" h="1066" w="1083">
                  <a:moveTo>
                    <a:pt x="1" y="0"/>
                  </a:moveTo>
                  <a:lnTo>
                    <a:pt x="1" y="1066"/>
                  </a:lnTo>
                  <a:lnTo>
                    <a:pt x="1082" y="1066"/>
                  </a:lnTo>
                  <a:lnTo>
                    <a:pt x="1082" y="0"/>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
            <p:cNvSpPr/>
            <p:nvPr/>
          </p:nvSpPr>
          <p:spPr>
            <a:xfrm>
              <a:off x="5442275" y="926225"/>
              <a:ext cx="26675" cy="26650"/>
            </a:xfrm>
            <a:custGeom>
              <a:rect b="b" l="l" r="r" t="t"/>
              <a:pathLst>
                <a:path extrusionOk="0" h="1066" w="1067">
                  <a:moveTo>
                    <a:pt x="0" y="0"/>
                  </a:moveTo>
                  <a:lnTo>
                    <a:pt x="0" y="1066"/>
                  </a:lnTo>
                  <a:lnTo>
                    <a:pt x="1066" y="1066"/>
                  </a:lnTo>
                  <a:lnTo>
                    <a:pt x="106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
            <p:cNvSpPr/>
            <p:nvPr/>
          </p:nvSpPr>
          <p:spPr>
            <a:xfrm>
              <a:off x="5548850" y="952850"/>
              <a:ext cx="27075" cy="26675"/>
            </a:xfrm>
            <a:custGeom>
              <a:rect b="b" l="l" r="r" t="t"/>
              <a:pathLst>
                <a:path extrusionOk="0" h="1067" w="1083">
                  <a:moveTo>
                    <a:pt x="1" y="1"/>
                  </a:moveTo>
                  <a:lnTo>
                    <a:pt x="1" y="1067"/>
                  </a:lnTo>
                  <a:lnTo>
                    <a:pt x="1082" y="1067"/>
                  </a:lnTo>
                  <a:lnTo>
                    <a:pt x="1082" y="1"/>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
            <p:cNvSpPr/>
            <p:nvPr/>
          </p:nvSpPr>
          <p:spPr>
            <a:xfrm>
              <a:off x="5442275" y="952850"/>
              <a:ext cx="26675" cy="26675"/>
            </a:xfrm>
            <a:custGeom>
              <a:rect b="b" l="l" r="r" t="t"/>
              <a:pathLst>
                <a:path extrusionOk="0" h="1067" w="1067">
                  <a:moveTo>
                    <a:pt x="0" y="1"/>
                  </a:moveTo>
                  <a:lnTo>
                    <a:pt x="0" y="1067"/>
                  </a:lnTo>
                  <a:lnTo>
                    <a:pt x="1066" y="1067"/>
                  </a:lnTo>
                  <a:lnTo>
                    <a:pt x="1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
            <p:cNvSpPr/>
            <p:nvPr/>
          </p:nvSpPr>
          <p:spPr>
            <a:xfrm>
              <a:off x="5548850" y="979500"/>
              <a:ext cx="27075" cy="26675"/>
            </a:xfrm>
            <a:custGeom>
              <a:rect b="b" l="l" r="r" t="t"/>
              <a:pathLst>
                <a:path extrusionOk="0" h="1067" w="1083">
                  <a:moveTo>
                    <a:pt x="1" y="1"/>
                  </a:moveTo>
                  <a:lnTo>
                    <a:pt x="1" y="1067"/>
                  </a:lnTo>
                  <a:lnTo>
                    <a:pt x="1082" y="1067"/>
                  </a:lnTo>
                  <a:lnTo>
                    <a:pt x="10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
            <p:cNvSpPr/>
            <p:nvPr/>
          </p:nvSpPr>
          <p:spPr>
            <a:xfrm>
              <a:off x="5468925" y="979500"/>
              <a:ext cx="26675" cy="26675"/>
            </a:xfrm>
            <a:custGeom>
              <a:rect b="b" l="l" r="r" t="t"/>
              <a:pathLst>
                <a:path extrusionOk="0" h="1067" w="1067">
                  <a:moveTo>
                    <a:pt x="0" y="1"/>
                  </a:moveTo>
                  <a:lnTo>
                    <a:pt x="0" y="1067"/>
                  </a:lnTo>
                  <a:lnTo>
                    <a:pt x="1066" y="1067"/>
                  </a:lnTo>
                  <a:lnTo>
                    <a:pt x="1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
            <p:cNvSpPr/>
            <p:nvPr/>
          </p:nvSpPr>
          <p:spPr>
            <a:xfrm>
              <a:off x="5548850" y="1006150"/>
              <a:ext cx="27075" cy="26675"/>
            </a:xfrm>
            <a:custGeom>
              <a:rect b="b" l="l" r="r" t="t"/>
              <a:pathLst>
                <a:path extrusionOk="0" h="1067" w="1083">
                  <a:moveTo>
                    <a:pt x="1" y="1"/>
                  </a:moveTo>
                  <a:lnTo>
                    <a:pt x="1" y="1067"/>
                  </a:lnTo>
                  <a:lnTo>
                    <a:pt x="1082" y="1067"/>
                  </a:lnTo>
                  <a:lnTo>
                    <a:pt x="1082" y="1"/>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
            <p:cNvSpPr/>
            <p:nvPr/>
          </p:nvSpPr>
          <p:spPr>
            <a:xfrm>
              <a:off x="5495575" y="1006150"/>
              <a:ext cx="26650" cy="26675"/>
            </a:xfrm>
            <a:custGeom>
              <a:rect b="b" l="l" r="r" t="t"/>
              <a:pathLst>
                <a:path extrusionOk="0" h="1067" w="1066">
                  <a:moveTo>
                    <a:pt x="0" y="1"/>
                  </a:moveTo>
                  <a:lnTo>
                    <a:pt x="0" y="1067"/>
                  </a:lnTo>
                  <a:lnTo>
                    <a:pt x="1066" y="1067"/>
                  </a:lnTo>
                  <a:lnTo>
                    <a:pt x="1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
            <p:cNvSpPr/>
            <p:nvPr/>
          </p:nvSpPr>
          <p:spPr>
            <a:xfrm>
              <a:off x="5548850" y="1032800"/>
              <a:ext cx="27075" cy="26675"/>
            </a:xfrm>
            <a:custGeom>
              <a:rect b="b" l="l" r="r" t="t"/>
              <a:pathLst>
                <a:path extrusionOk="0" h="1067" w="1083">
                  <a:moveTo>
                    <a:pt x="1" y="1"/>
                  </a:moveTo>
                  <a:lnTo>
                    <a:pt x="1" y="1066"/>
                  </a:lnTo>
                  <a:lnTo>
                    <a:pt x="1082" y="1066"/>
                  </a:lnTo>
                  <a:lnTo>
                    <a:pt x="10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
            <p:cNvSpPr/>
            <p:nvPr/>
          </p:nvSpPr>
          <p:spPr>
            <a:xfrm>
              <a:off x="5495575" y="1032800"/>
              <a:ext cx="26650" cy="26675"/>
            </a:xfrm>
            <a:custGeom>
              <a:rect b="b" l="l" r="r" t="t"/>
              <a:pathLst>
                <a:path extrusionOk="0" h="1067" w="1066">
                  <a:moveTo>
                    <a:pt x="0" y="1"/>
                  </a:moveTo>
                  <a:lnTo>
                    <a:pt x="0" y="1066"/>
                  </a:lnTo>
                  <a:lnTo>
                    <a:pt x="1066" y="1066"/>
                  </a:lnTo>
                  <a:lnTo>
                    <a:pt x="10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
            <p:cNvSpPr/>
            <p:nvPr/>
          </p:nvSpPr>
          <p:spPr>
            <a:xfrm>
              <a:off x="5548850" y="1059450"/>
              <a:ext cx="27075" cy="26675"/>
            </a:xfrm>
            <a:custGeom>
              <a:rect b="b" l="l" r="r" t="t"/>
              <a:pathLst>
                <a:path extrusionOk="0" h="1067" w="1083">
                  <a:moveTo>
                    <a:pt x="1" y="0"/>
                  </a:moveTo>
                  <a:lnTo>
                    <a:pt x="1" y="1066"/>
                  </a:lnTo>
                  <a:lnTo>
                    <a:pt x="1082" y="1066"/>
                  </a:lnTo>
                  <a:lnTo>
                    <a:pt x="108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
            <p:cNvSpPr/>
            <p:nvPr/>
          </p:nvSpPr>
          <p:spPr>
            <a:xfrm>
              <a:off x="5522200" y="1059450"/>
              <a:ext cx="26675" cy="26675"/>
            </a:xfrm>
            <a:custGeom>
              <a:rect b="b" l="l" r="r" t="t"/>
              <a:pathLst>
                <a:path extrusionOk="0" h="1067" w="1067">
                  <a:moveTo>
                    <a:pt x="1" y="0"/>
                  </a:moveTo>
                  <a:lnTo>
                    <a:pt x="1" y="1066"/>
                  </a:lnTo>
                  <a:lnTo>
                    <a:pt x="1067" y="1066"/>
                  </a:lnTo>
                  <a:lnTo>
                    <a:pt x="10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
            <p:cNvSpPr/>
            <p:nvPr/>
          </p:nvSpPr>
          <p:spPr>
            <a:xfrm>
              <a:off x="5388975" y="712650"/>
              <a:ext cx="26675" cy="26675"/>
            </a:xfrm>
            <a:custGeom>
              <a:rect b="b" l="l" r="r" t="t"/>
              <a:pathLst>
                <a:path extrusionOk="0" h="1067" w="1067">
                  <a:moveTo>
                    <a:pt x="1" y="1"/>
                  </a:moveTo>
                  <a:lnTo>
                    <a:pt x="1" y="1066"/>
                  </a:lnTo>
                  <a:lnTo>
                    <a:pt x="1067" y="1066"/>
                  </a:lnTo>
                  <a:lnTo>
                    <a:pt x="10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
            <p:cNvSpPr/>
            <p:nvPr/>
          </p:nvSpPr>
          <p:spPr>
            <a:xfrm>
              <a:off x="5388975" y="739300"/>
              <a:ext cx="26675" cy="26675"/>
            </a:xfrm>
            <a:custGeom>
              <a:rect b="b" l="l" r="r" t="t"/>
              <a:pathLst>
                <a:path extrusionOk="0" h="1067" w="1067">
                  <a:moveTo>
                    <a:pt x="1" y="0"/>
                  </a:moveTo>
                  <a:lnTo>
                    <a:pt x="1" y="1066"/>
                  </a:lnTo>
                  <a:lnTo>
                    <a:pt x="1067" y="1066"/>
                  </a:lnTo>
                  <a:lnTo>
                    <a:pt x="1067" y="0"/>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
            <p:cNvSpPr/>
            <p:nvPr/>
          </p:nvSpPr>
          <p:spPr>
            <a:xfrm>
              <a:off x="5388975" y="765950"/>
              <a:ext cx="26675" cy="26675"/>
            </a:xfrm>
            <a:custGeom>
              <a:rect b="b" l="l" r="r" t="t"/>
              <a:pathLst>
                <a:path extrusionOk="0" h="1067" w="1067">
                  <a:moveTo>
                    <a:pt x="1" y="0"/>
                  </a:moveTo>
                  <a:lnTo>
                    <a:pt x="1" y="1066"/>
                  </a:lnTo>
                  <a:lnTo>
                    <a:pt x="1067" y="1066"/>
                  </a:lnTo>
                  <a:lnTo>
                    <a:pt x="1067" y="0"/>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
            <p:cNvSpPr/>
            <p:nvPr/>
          </p:nvSpPr>
          <p:spPr>
            <a:xfrm>
              <a:off x="5388975" y="792600"/>
              <a:ext cx="26675" cy="26675"/>
            </a:xfrm>
            <a:custGeom>
              <a:rect b="b" l="l" r="r" t="t"/>
              <a:pathLst>
                <a:path extrusionOk="0" h="1067" w="1067">
                  <a:moveTo>
                    <a:pt x="1" y="0"/>
                  </a:moveTo>
                  <a:lnTo>
                    <a:pt x="1" y="1066"/>
                  </a:lnTo>
                  <a:lnTo>
                    <a:pt x="1067" y="1066"/>
                  </a:lnTo>
                  <a:lnTo>
                    <a:pt x="10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
            <p:cNvSpPr/>
            <p:nvPr/>
          </p:nvSpPr>
          <p:spPr>
            <a:xfrm>
              <a:off x="5388975" y="819250"/>
              <a:ext cx="26675" cy="26650"/>
            </a:xfrm>
            <a:custGeom>
              <a:rect b="b" l="l" r="r" t="t"/>
              <a:pathLst>
                <a:path extrusionOk="0" h="1066" w="1067">
                  <a:moveTo>
                    <a:pt x="1" y="0"/>
                  </a:moveTo>
                  <a:lnTo>
                    <a:pt x="1" y="1066"/>
                  </a:lnTo>
                  <a:lnTo>
                    <a:pt x="1067" y="1066"/>
                  </a:lnTo>
                  <a:lnTo>
                    <a:pt x="1067" y="0"/>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
            <p:cNvSpPr/>
            <p:nvPr/>
          </p:nvSpPr>
          <p:spPr>
            <a:xfrm>
              <a:off x="5388975" y="845875"/>
              <a:ext cx="26675" cy="26675"/>
            </a:xfrm>
            <a:custGeom>
              <a:rect b="b" l="l" r="r" t="t"/>
              <a:pathLst>
                <a:path extrusionOk="0" h="1067" w="1067">
                  <a:moveTo>
                    <a:pt x="1" y="1"/>
                  </a:moveTo>
                  <a:lnTo>
                    <a:pt x="1" y="1067"/>
                  </a:lnTo>
                  <a:lnTo>
                    <a:pt x="1067" y="1067"/>
                  </a:lnTo>
                  <a:lnTo>
                    <a:pt x="10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
            <p:cNvSpPr/>
            <p:nvPr/>
          </p:nvSpPr>
          <p:spPr>
            <a:xfrm>
              <a:off x="5388975" y="872525"/>
              <a:ext cx="26675" cy="27075"/>
            </a:xfrm>
            <a:custGeom>
              <a:rect b="b" l="l" r="r" t="t"/>
              <a:pathLst>
                <a:path extrusionOk="0" h="1083" w="1067">
                  <a:moveTo>
                    <a:pt x="1" y="1"/>
                  </a:moveTo>
                  <a:lnTo>
                    <a:pt x="1" y="1082"/>
                  </a:lnTo>
                  <a:lnTo>
                    <a:pt x="1067" y="1082"/>
                  </a:lnTo>
                  <a:lnTo>
                    <a:pt x="1067" y="1"/>
                  </a:lnTo>
                  <a:close/>
                </a:path>
              </a:pathLst>
            </a:custGeom>
            <a:solidFill>
              <a:srgbClr val="815D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3"/>
          <p:cNvGrpSpPr/>
          <p:nvPr/>
        </p:nvGrpSpPr>
        <p:grpSpPr>
          <a:xfrm>
            <a:off x="640021" y="3854938"/>
            <a:ext cx="748595" cy="748496"/>
            <a:chOff x="5373300" y="2439975"/>
            <a:chExt cx="188525" cy="188500"/>
          </a:xfrm>
        </p:grpSpPr>
        <p:sp>
          <p:nvSpPr>
            <p:cNvPr id="929" name="Google Shape;929;p3"/>
            <p:cNvSpPr/>
            <p:nvPr/>
          </p:nvSpPr>
          <p:spPr>
            <a:xfrm>
              <a:off x="5486150" y="2439975"/>
              <a:ext cx="38050" cy="37625"/>
            </a:xfrm>
            <a:custGeom>
              <a:rect b="b" l="l" r="r" t="t"/>
              <a:pathLst>
                <a:path extrusionOk="0" h="1505" w="1522">
                  <a:moveTo>
                    <a:pt x="1" y="0"/>
                  </a:moveTo>
                  <a:lnTo>
                    <a:pt x="1" y="1505"/>
                  </a:lnTo>
                  <a:lnTo>
                    <a:pt x="1521" y="1505"/>
                  </a:lnTo>
                  <a:lnTo>
                    <a:pt x="1521" y="0"/>
                  </a:lnTo>
                  <a:close/>
                </a:path>
              </a:pathLst>
            </a:custGeom>
            <a:solidFill>
              <a:srgbClr val="E4D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
            <p:cNvSpPr/>
            <p:nvPr/>
          </p:nvSpPr>
          <p:spPr>
            <a:xfrm>
              <a:off x="5448550" y="2439975"/>
              <a:ext cx="37625" cy="37625"/>
            </a:xfrm>
            <a:custGeom>
              <a:rect b="b" l="l" r="r" t="t"/>
              <a:pathLst>
                <a:path extrusionOk="0" h="1505" w="1505">
                  <a:moveTo>
                    <a:pt x="0" y="0"/>
                  </a:moveTo>
                  <a:lnTo>
                    <a:pt x="0" y="1505"/>
                  </a:lnTo>
                  <a:lnTo>
                    <a:pt x="1505" y="1505"/>
                  </a:lnTo>
                  <a:lnTo>
                    <a:pt x="1505" y="0"/>
                  </a:lnTo>
                  <a:close/>
                </a:path>
              </a:pathLst>
            </a:custGeom>
            <a:solidFill>
              <a:srgbClr val="EBE0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
            <p:cNvSpPr/>
            <p:nvPr/>
          </p:nvSpPr>
          <p:spPr>
            <a:xfrm>
              <a:off x="5410925" y="2439975"/>
              <a:ext cx="37650" cy="37625"/>
            </a:xfrm>
            <a:custGeom>
              <a:rect b="b" l="l" r="r" t="t"/>
              <a:pathLst>
                <a:path extrusionOk="0" h="1505" w="1506">
                  <a:moveTo>
                    <a:pt x="0" y="0"/>
                  </a:moveTo>
                  <a:lnTo>
                    <a:pt x="0" y="1505"/>
                  </a:lnTo>
                  <a:lnTo>
                    <a:pt x="1505" y="1505"/>
                  </a:lnTo>
                  <a:lnTo>
                    <a:pt x="1505" y="0"/>
                  </a:lnTo>
                  <a:close/>
                </a:path>
              </a:pathLst>
            </a:custGeom>
            <a:solidFill>
              <a:srgbClr val="E4D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
            <p:cNvSpPr/>
            <p:nvPr/>
          </p:nvSpPr>
          <p:spPr>
            <a:xfrm>
              <a:off x="5524175" y="2477575"/>
              <a:ext cx="37650" cy="38050"/>
            </a:xfrm>
            <a:custGeom>
              <a:rect b="b" l="l" r="r" t="t"/>
              <a:pathLst>
                <a:path extrusionOk="0" h="1522" w="1506">
                  <a:moveTo>
                    <a:pt x="0" y="1"/>
                  </a:moveTo>
                  <a:lnTo>
                    <a:pt x="0" y="1521"/>
                  </a:lnTo>
                  <a:lnTo>
                    <a:pt x="1505" y="1521"/>
                  </a:lnTo>
                  <a:lnTo>
                    <a:pt x="1505" y="1"/>
                  </a:lnTo>
                  <a:close/>
                </a:path>
              </a:pathLst>
            </a:custGeom>
            <a:solidFill>
              <a:srgbClr val="E4D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
            <p:cNvSpPr/>
            <p:nvPr/>
          </p:nvSpPr>
          <p:spPr>
            <a:xfrm>
              <a:off x="5486150" y="2477575"/>
              <a:ext cx="38050" cy="38050"/>
            </a:xfrm>
            <a:custGeom>
              <a:rect b="b" l="l" r="r" t="t"/>
              <a:pathLst>
                <a:path extrusionOk="0" h="1522" w="1522">
                  <a:moveTo>
                    <a:pt x="1" y="1"/>
                  </a:moveTo>
                  <a:lnTo>
                    <a:pt x="1" y="1521"/>
                  </a:lnTo>
                  <a:lnTo>
                    <a:pt x="1521" y="1521"/>
                  </a:lnTo>
                  <a:lnTo>
                    <a:pt x="1521" y="1"/>
                  </a:lnTo>
                  <a:close/>
                </a:path>
              </a:pathLst>
            </a:custGeom>
            <a:solidFill>
              <a:srgbClr val="EBE0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
            <p:cNvSpPr/>
            <p:nvPr/>
          </p:nvSpPr>
          <p:spPr>
            <a:xfrm>
              <a:off x="5448550" y="2477575"/>
              <a:ext cx="37625" cy="38050"/>
            </a:xfrm>
            <a:custGeom>
              <a:rect b="b" l="l" r="r" t="t"/>
              <a:pathLst>
                <a:path extrusionOk="0" h="1522" w="1505">
                  <a:moveTo>
                    <a:pt x="0" y="1"/>
                  </a:moveTo>
                  <a:lnTo>
                    <a:pt x="0" y="1521"/>
                  </a:lnTo>
                  <a:lnTo>
                    <a:pt x="1505" y="1521"/>
                  </a:lnTo>
                  <a:lnTo>
                    <a:pt x="1505" y="1"/>
                  </a:lnTo>
                  <a:close/>
                </a:path>
              </a:pathLst>
            </a:custGeom>
            <a:solidFill>
              <a:srgbClr val="E4D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
            <p:cNvSpPr/>
            <p:nvPr/>
          </p:nvSpPr>
          <p:spPr>
            <a:xfrm>
              <a:off x="5410925" y="2477575"/>
              <a:ext cx="37650" cy="38050"/>
            </a:xfrm>
            <a:custGeom>
              <a:rect b="b" l="l" r="r" t="t"/>
              <a:pathLst>
                <a:path extrusionOk="0" h="1522" w="1506">
                  <a:moveTo>
                    <a:pt x="0" y="1"/>
                  </a:moveTo>
                  <a:lnTo>
                    <a:pt x="0" y="1521"/>
                  </a:lnTo>
                  <a:lnTo>
                    <a:pt x="1505" y="1521"/>
                  </a:lnTo>
                  <a:lnTo>
                    <a:pt x="1505" y="1"/>
                  </a:lnTo>
                  <a:close/>
                </a:path>
              </a:pathLst>
            </a:custGeom>
            <a:solidFill>
              <a:srgbClr val="E4D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
            <p:cNvSpPr/>
            <p:nvPr/>
          </p:nvSpPr>
          <p:spPr>
            <a:xfrm>
              <a:off x="5373300" y="2477575"/>
              <a:ext cx="37650" cy="38050"/>
            </a:xfrm>
            <a:custGeom>
              <a:rect b="b" l="l" r="r" t="t"/>
              <a:pathLst>
                <a:path extrusionOk="0" h="1522" w="1506">
                  <a:moveTo>
                    <a:pt x="1" y="1"/>
                  </a:moveTo>
                  <a:lnTo>
                    <a:pt x="1" y="1521"/>
                  </a:lnTo>
                  <a:lnTo>
                    <a:pt x="1505" y="1521"/>
                  </a:lnTo>
                  <a:lnTo>
                    <a:pt x="1505" y="1"/>
                  </a:lnTo>
                  <a:close/>
                </a:path>
              </a:pathLst>
            </a:custGeom>
            <a:solidFill>
              <a:srgbClr val="E4D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
            <p:cNvSpPr/>
            <p:nvPr/>
          </p:nvSpPr>
          <p:spPr>
            <a:xfrm>
              <a:off x="5524175" y="2515600"/>
              <a:ext cx="37650" cy="37625"/>
            </a:xfrm>
            <a:custGeom>
              <a:rect b="b" l="l" r="r" t="t"/>
              <a:pathLst>
                <a:path extrusionOk="0" h="1505" w="1506">
                  <a:moveTo>
                    <a:pt x="0" y="0"/>
                  </a:moveTo>
                  <a:lnTo>
                    <a:pt x="0" y="1505"/>
                  </a:lnTo>
                  <a:lnTo>
                    <a:pt x="1505" y="1505"/>
                  </a:lnTo>
                  <a:lnTo>
                    <a:pt x="1505" y="0"/>
                  </a:lnTo>
                  <a:close/>
                </a:path>
              </a:pathLst>
            </a:custGeom>
            <a:solidFill>
              <a:srgbClr val="DDCC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
            <p:cNvSpPr/>
            <p:nvPr/>
          </p:nvSpPr>
          <p:spPr>
            <a:xfrm>
              <a:off x="5486150" y="2515600"/>
              <a:ext cx="38050" cy="37625"/>
            </a:xfrm>
            <a:custGeom>
              <a:rect b="b" l="l" r="r" t="t"/>
              <a:pathLst>
                <a:path extrusionOk="0" h="1505" w="1522">
                  <a:moveTo>
                    <a:pt x="1" y="0"/>
                  </a:moveTo>
                  <a:lnTo>
                    <a:pt x="1" y="1505"/>
                  </a:lnTo>
                  <a:lnTo>
                    <a:pt x="1521" y="1505"/>
                  </a:lnTo>
                  <a:lnTo>
                    <a:pt x="15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
            <p:cNvSpPr/>
            <p:nvPr/>
          </p:nvSpPr>
          <p:spPr>
            <a:xfrm>
              <a:off x="5448550" y="2515600"/>
              <a:ext cx="37625" cy="37625"/>
            </a:xfrm>
            <a:custGeom>
              <a:rect b="b" l="l" r="r" t="t"/>
              <a:pathLst>
                <a:path extrusionOk="0" h="1505" w="1505">
                  <a:moveTo>
                    <a:pt x="0" y="0"/>
                  </a:moveTo>
                  <a:lnTo>
                    <a:pt x="0" y="1505"/>
                  </a:lnTo>
                  <a:lnTo>
                    <a:pt x="1505" y="1505"/>
                  </a:lnTo>
                  <a:lnTo>
                    <a:pt x="1505" y="0"/>
                  </a:lnTo>
                  <a:close/>
                </a:path>
              </a:pathLst>
            </a:custGeom>
            <a:solidFill>
              <a:srgbClr val="DDCC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
            <p:cNvSpPr/>
            <p:nvPr/>
          </p:nvSpPr>
          <p:spPr>
            <a:xfrm>
              <a:off x="5410925" y="2515600"/>
              <a:ext cx="37650" cy="37625"/>
            </a:xfrm>
            <a:custGeom>
              <a:rect b="b" l="l" r="r" t="t"/>
              <a:pathLst>
                <a:path extrusionOk="0" h="1505" w="1506">
                  <a:moveTo>
                    <a:pt x="0" y="0"/>
                  </a:moveTo>
                  <a:lnTo>
                    <a:pt x="0" y="1505"/>
                  </a:lnTo>
                  <a:lnTo>
                    <a:pt x="1505" y="1505"/>
                  </a:lnTo>
                  <a:lnTo>
                    <a:pt x="15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
            <p:cNvSpPr/>
            <p:nvPr/>
          </p:nvSpPr>
          <p:spPr>
            <a:xfrm>
              <a:off x="5373300" y="2515600"/>
              <a:ext cx="37650" cy="37625"/>
            </a:xfrm>
            <a:custGeom>
              <a:rect b="b" l="l" r="r" t="t"/>
              <a:pathLst>
                <a:path extrusionOk="0" h="1505" w="1506">
                  <a:moveTo>
                    <a:pt x="1" y="0"/>
                  </a:moveTo>
                  <a:lnTo>
                    <a:pt x="1" y="1505"/>
                  </a:lnTo>
                  <a:lnTo>
                    <a:pt x="1505" y="1505"/>
                  </a:lnTo>
                  <a:lnTo>
                    <a:pt x="1505" y="0"/>
                  </a:lnTo>
                  <a:close/>
                </a:path>
              </a:pathLst>
            </a:custGeom>
            <a:solidFill>
              <a:srgbClr val="D5C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
            <p:cNvSpPr/>
            <p:nvPr/>
          </p:nvSpPr>
          <p:spPr>
            <a:xfrm>
              <a:off x="5524175" y="2553200"/>
              <a:ext cx="37650" cy="37650"/>
            </a:xfrm>
            <a:custGeom>
              <a:rect b="b" l="l" r="r" t="t"/>
              <a:pathLst>
                <a:path extrusionOk="0" h="1506" w="1506">
                  <a:moveTo>
                    <a:pt x="0" y="1"/>
                  </a:moveTo>
                  <a:lnTo>
                    <a:pt x="0" y="1506"/>
                  </a:lnTo>
                  <a:lnTo>
                    <a:pt x="1505" y="1506"/>
                  </a:lnTo>
                  <a:lnTo>
                    <a:pt x="1505" y="1"/>
                  </a:lnTo>
                  <a:close/>
                </a:path>
              </a:pathLst>
            </a:custGeom>
            <a:solidFill>
              <a:srgbClr val="DDCC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
            <p:cNvSpPr/>
            <p:nvPr/>
          </p:nvSpPr>
          <p:spPr>
            <a:xfrm>
              <a:off x="5486150" y="2553200"/>
              <a:ext cx="38050" cy="37650"/>
            </a:xfrm>
            <a:custGeom>
              <a:rect b="b" l="l" r="r" t="t"/>
              <a:pathLst>
                <a:path extrusionOk="0" h="1506" w="1522">
                  <a:moveTo>
                    <a:pt x="1" y="1"/>
                  </a:moveTo>
                  <a:lnTo>
                    <a:pt x="1" y="1506"/>
                  </a:lnTo>
                  <a:lnTo>
                    <a:pt x="1521" y="1506"/>
                  </a:lnTo>
                  <a:lnTo>
                    <a:pt x="1521" y="1"/>
                  </a:lnTo>
                  <a:close/>
                </a:path>
              </a:pathLst>
            </a:custGeom>
            <a:solidFill>
              <a:srgbClr val="DDCC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
            <p:cNvSpPr/>
            <p:nvPr/>
          </p:nvSpPr>
          <p:spPr>
            <a:xfrm>
              <a:off x="5448550" y="2553200"/>
              <a:ext cx="37625" cy="37650"/>
            </a:xfrm>
            <a:custGeom>
              <a:rect b="b" l="l" r="r" t="t"/>
              <a:pathLst>
                <a:path extrusionOk="0" h="1506" w="1505">
                  <a:moveTo>
                    <a:pt x="0" y="1"/>
                  </a:moveTo>
                  <a:lnTo>
                    <a:pt x="0" y="1506"/>
                  </a:lnTo>
                  <a:lnTo>
                    <a:pt x="1505" y="1506"/>
                  </a:lnTo>
                  <a:lnTo>
                    <a:pt x="1505" y="1"/>
                  </a:lnTo>
                  <a:close/>
                </a:path>
              </a:pathLst>
            </a:custGeom>
            <a:solidFill>
              <a:srgbClr val="D5C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
            <p:cNvSpPr/>
            <p:nvPr/>
          </p:nvSpPr>
          <p:spPr>
            <a:xfrm>
              <a:off x="5410925" y="2553200"/>
              <a:ext cx="37650" cy="37650"/>
            </a:xfrm>
            <a:custGeom>
              <a:rect b="b" l="l" r="r" t="t"/>
              <a:pathLst>
                <a:path extrusionOk="0" h="1506" w="1506">
                  <a:moveTo>
                    <a:pt x="0" y="1"/>
                  </a:moveTo>
                  <a:lnTo>
                    <a:pt x="0" y="1506"/>
                  </a:lnTo>
                  <a:lnTo>
                    <a:pt x="1505" y="1506"/>
                  </a:lnTo>
                  <a:lnTo>
                    <a:pt x="1505" y="1"/>
                  </a:lnTo>
                  <a:close/>
                </a:path>
              </a:pathLst>
            </a:custGeom>
            <a:solidFill>
              <a:srgbClr val="DDCC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
            <p:cNvSpPr/>
            <p:nvPr/>
          </p:nvSpPr>
          <p:spPr>
            <a:xfrm>
              <a:off x="5373300" y="2553200"/>
              <a:ext cx="37650" cy="37650"/>
            </a:xfrm>
            <a:custGeom>
              <a:rect b="b" l="l" r="r" t="t"/>
              <a:pathLst>
                <a:path extrusionOk="0" h="1506" w="1506">
                  <a:moveTo>
                    <a:pt x="1" y="1"/>
                  </a:moveTo>
                  <a:lnTo>
                    <a:pt x="1" y="1506"/>
                  </a:lnTo>
                  <a:lnTo>
                    <a:pt x="1505" y="1506"/>
                  </a:lnTo>
                  <a:lnTo>
                    <a:pt x="1505" y="1"/>
                  </a:lnTo>
                  <a:close/>
                </a:path>
              </a:pathLst>
            </a:custGeom>
            <a:solidFill>
              <a:srgbClr val="DDCC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
            <p:cNvSpPr/>
            <p:nvPr/>
          </p:nvSpPr>
          <p:spPr>
            <a:xfrm>
              <a:off x="5486150" y="2590825"/>
              <a:ext cx="38050" cy="18825"/>
            </a:xfrm>
            <a:custGeom>
              <a:rect b="b" l="l" r="r" t="t"/>
              <a:pathLst>
                <a:path extrusionOk="0" h="753" w="1522">
                  <a:moveTo>
                    <a:pt x="1" y="1"/>
                  </a:moveTo>
                  <a:lnTo>
                    <a:pt x="1" y="753"/>
                  </a:lnTo>
                  <a:lnTo>
                    <a:pt x="1521" y="753"/>
                  </a:lnTo>
                  <a:lnTo>
                    <a:pt x="1521" y="1"/>
                  </a:lnTo>
                  <a:close/>
                </a:path>
              </a:pathLst>
            </a:custGeom>
            <a:solidFill>
              <a:srgbClr val="E4D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
            <p:cNvSpPr/>
            <p:nvPr/>
          </p:nvSpPr>
          <p:spPr>
            <a:xfrm>
              <a:off x="5448550" y="2590825"/>
              <a:ext cx="37625" cy="18825"/>
            </a:xfrm>
            <a:custGeom>
              <a:rect b="b" l="l" r="r" t="t"/>
              <a:pathLst>
                <a:path extrusionOk="0" h="753" w="1505">
                  <a:moveTo>
                    <a:pt x="0" y="1"/>
                  </a:moveTo>
                  <a:lnTo>
                    <a:pt x="0" y="753"/>
                  </a:lnTo>
                  <a:lnTo>
                    <a:pt x="1505" y="753"/>
                  </a:lnTo>
                  <a:lnTo>
                    <a:pt x="1505" y="1"/>
                  </a:lnTo>
                  <a:close/>
                </a:path>
              </a:pathLst>
            </a:custGeom>
            <a:solidFill>
              <a:srgbClr val="DDCC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
            <p:cNvSpPr/>
            <p:nvPr/>
          </p:nvSpPr>
          <p:spPr>
            <a:xfrm>
              <a:off x="5410925" y="2590825"/>
              <a:ext cx="37650" cy="18825"/>
            </a:xfrm>
            <a:custGeom>
              <a:rect b="b" l="l" r="r" t="t"/>
              <a:pathLst>
                <a:path extrusionOk="0" h="753" w="1506">
                  <a:moveTo>
                    <a:pt x="0" y="1"/>
                  </a:moveTo>
                  <a:lnTo>
                    <a:pt x="0" y="753"/>
                  </a:lnTo>
                  <a:lnTo>
                    <a:pt x="1505" y="753"/>
                  </a:lnTo>
                  <a:lnTo>
                    <a:pt x="1505" y="1"/>
                  </a:lnTo>
                  <a:close/>
                </a:path>
              </a:pathLst>
            </a:custGeom>
            <a:solidFill>
              <a:srgbClr val="D5C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
            <p:cNvSpPr/>
            <p:nvPr/>
          </p:nvSpPr>
          <p:spPr>
            <a:xfrm>
              <a:off x="5461075" y="2565750"/>
              <a:ext cx="12575" cy="12575"/>
            </a:xfrm>
            <a:custGeom>
              <a:rect b="b" l="l" r="r" t="t"/>
              <a:pathLst>
                <a:path extrusionOk="0" h="503" w="503">
                  <a:moveTo>
                    <a:pt x="1" y="0"/>
                  </a:moveTo>
                  <a:lnTo>
                    <a:pt x="1" y="502"/>
                  </a:lnTo>
                  <a:lnTo>
                    <a:pt x="502" y="502"/>
                  </a:lnTo>
                  <a:lnTo>
                    <a:pt x="5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
            <p:cNvSpPr/>
            <p:nvPr/>
          </p:nvSpPr>
          <p:spPr>
            <a:xfrm>
              <a:off x="5473625" y="2578300"/>
              <a:ext cx="12550" cy="12550"/>
            </a:xfrm>
            <a:custGeom>
              <a:rect b="b" l="l" r="r" t="t"/>
              <a:pathLst>
                <a:path extrusionOk="0" h="502" w="502">
                  <a:moveTo>
                    <a:pt x="0" y="0"/>
                  </a:moveTo>
                  <a:lnTo>
                    <a:pt x="0" y="502"/>
                  </a:lnTo>
                  <a:lnTo>
                    <a:pt x="502" y="502"/>
                  </a:lnTo>
                  <a:lnTo>
                    <a:pt x="5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
            <p:cNvSpPr/>
            <p:nvPr/>
          </p:nvSpPr>
          <p:spPr>
            <a:xfrm>
              <a:off x="5448550" y="2578300"/>
              <a:ext cx="12550" cy="12550"/>
            </a:xfrm>
            <a:custGeom>
              <a:rect b="b" l="l" r="r" t="t"/>
              <a:pathLst>
                <a:path extrusionOk="0" h="502" w="502">
                  <a:moveTo>
                    <a:pt x="0" y="0"/>
                  </a:moveTo>
                  <a:lnTo>
                    <a:pt x="0" y="502"/>
                  </a:lnTo>
                  <a:lnTo>
                    <a:pt x="502" y="502"/>
                  </a:lnTo>
                  <a:lnTo>
                    <a:pt x="5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
            <p:cNvSpPr/>
            <p:nvPr/>
          </p:nvSpPr>
          <p:spPr>
            <a:xfrm>
              <a:off x="5504975" y="2609625"/>
              <a:ext cx="19225" cy="18850"/>
            </a:xfrm>
            <a:custGeom>
              <a:rect b="b" l="l" r="r" t="t"/>
              <a:pathLst>
                <a:path extrusionOk="0" h="754" w="769">
                  <a:moveTo>
                    <a:pt x="0" y="1"/>
                  </a:moveTo>
                  <a:lnTo>
                    <a:pt x="0" y="753"/>
                  </a:lnTo>
                  <a:lnTo>
                    <a:pt x="768" y="753"/>
                  </a:lnTo>
                  <a:lnTo>
                    <a:pt x="768" y="1"/>
                  </a:lnTo>
                  <a:close/>
                </a:path>
              </a:pathLst>
            </a:custGeom>
            <a:solidFill>
              <a:srgbClr val="E4D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
            <p:cNvSpPr/>
            <p:nvPr/>
          </p:nvSpPr>
          <p:spPr>
            <a:xfrm>
              <a:off x="5473625" y="2609625"/>
              <a:ext cx="18825" cy="18850"/>
            </a:xfrm>
            <a:custGeom>
              <a:rect b="b" l="l" r="r" t="t"/>
              <a:pathLst>
                <a:path extrusionOk="0" h="754" w="753">
                  <a:moveTo>
                    <a:pt x="0" y="1"/>
                  </a:moveTo>
                  <a:lnTo>
                    <a:pt x="0" y="753"/>
                  </a:lnTo>
                  <a:lnTo>
                    <a:pt x="753" y="753"/>
                  </a:lnTo>
                  <a:lnTo>
                    <a:pt x="753" y="1"/>
                  </a:lnTo>
                  <a:close/>
                </a:path>
              </a:pathLst>
            </a:custGeom>
            <a:solidFill>
              <a:srgbClr val="E4D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
            <p:cNvSpPr/>
            <p:nvPr/>
          </p:nvSpPr>
          <p:spPr>
            <a:xfrm>
              <a:off x="5442275" y="2609625"/>
              <a:ext cx="18825" cy="18850"/>
            </a:xfrm>
            <a:custGeom>
              <a:rect b="b" l="l" r="r" t="t"/>
              <a:pathLst>
                <a:path extrusionOk="0" h="754" w="753">
                  <a:moveTo>
                    <a:pt x="0" y="1"/>
                  </a:moveTo>
                  <a:lnTo>
                    <a:pt x="0" y="753"/>
                  </a:lnTo>
                  <a:lnTo>
                    <a:pt x="753" y="753"/>
                  </a:lnTo>
                  <a:lnTo>
                    <a:pt x="753" y="1"/>
                  </a:lnTo>
                  <a:close/>
                </a:path>
              </a:pathLst>
            </a:custGeom>
            <a:solidFill>
              <a:srgbClr val="E4D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
            <p:cNvSpPr/>
            <p:nvPr/>
          </p:nvSpPr>
          <p:spPr>
            <a:xfrm>
              <a:off x="5410925" y="2609625"/>
              <a:ext cx="18825" cy="18850"/>
            </a:xfrm>
            <a:custGeom>
              <a:rect b="b" l="l" r="r" t="t"/>
              <a:pathLst>
                <a:path extrusionOk="0" h="754" w="753">
                  <a:moveTo>
                    <a:pt x="0" y="1"/>
                  </a:moveTo>
                  <a:lnTo>
                    <a:pt x="0" y="753"/>
                  </a:lnTo>
                  <a:lnTo>
                    <a:pt x="753" y="753"/>
                  </a:lnTo>
                  <a:lnTo>
                    <a:pt x="753" y="1"/>
                  </a:lnTo>
                  <a:close/>
                </a:path>
              </a:pathLst>
            </a:custGeom>
            <a:solidFill>
              <a:srgbClr val="DDCC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3"/>
          <p:cNvGrpSpPr/>
          <p:nvPr/>
        </p:nvGrpSpPr>
        <p:grpSpPr>
          <a:xfrm rot="-5400000">
            <a:off x="7964223" y="3923899"/>
            <a:ext cx="316157" cy="1149669"/>
            <a:chOff x="4455175" y="2826325"/>
            <a:chExt cx="114450" cy="416200"/>
          </a:xfrm>
        </p:grpSpPr>
        <p:sp>
          <p:nvSpPr>
            <p:cNvPr id="958" name="Google Shape;958;p3"/>
            <p:cNvSpPr/>
            <p:nvPr/>
          </p:nvSpPr>
          <p:spPr>
            <a:xfrm>
              <a:off x="4475950" y="3204475"/>
              <a:ext cx="72900" cy="26675"/>
            </a:xfrm>
            <a:custGeom>
              <a:rect b="b" l="l" r="r" t="t"/>
              <a:pathLst>
                <a:path extrusionOk="0" h="1067" w="2916">
                  <a:moveTo>
                    <a:pt x="1" y="1"/>
                  </a:moveTo>
                  <a:lnTo>
                    <a:pt x="1" y="1066"/>
                  </a:lnTo>
                  <a:lnTo>
                    <a:pt x="2916" y="1066"/>
                  </a:lnTo>
                  <a:lnTo>
                    <a:pt x="29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
            <p:cNvSpPr/>
            <p:nvPr/>
          </p:nvSpPr>
          <p:spPr>
            <a:xfrm>
              <a:off x="4475950" y="3188400"/>
              <a:ext cx="72900" cy="27075"/>
            </a:xfrm>
            <a:custGeom>
              <a:rect b="b" l="l" r="r" t="t"/>
              <a:pathLst>
                <a:path extrusionOk="0" h="1083" w="2916">
                  <a:moveTo>
                    <a:pt x="1" y="1"/>
                  </a:moveTo>
                  <a:lnTo>
                    <a:pt x="1" y="1082"/>
                  </a:lnTo>
                  <a:lnTo>
                    <a:pt x="2916" y="1082"/>
                  </a:lnTo>
                  <a:lnTo>
                    <a:pt x="2916" y="1"/>
                  </a:lnTo>
                  <a:close/>
                </a:path>
              </a:pathLst>
            </a:custGeom>
            <a:solidFill>
              <a:srgbClr val="B0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
            <p:cNvSpPr/>
            <p:nvPr/>
          </p:nvSpPr>
          <p:spPr>
            <a:xfrm>
              <a:off x="4475950" y="3165675"/>
              <a:ext cx="72900" cy="26675"/>
            </a:xfrm>
            <a:custGeom>
              <a:rect b="b" l="l" r="r" t="t"/>
              <a:pathLst>
                <a:path extrusionOk="0" h="1067" w="2916">
                  <a:moveTo>
                    <a:pt x="1" y="1"/>
                  </a:moveTo>
                  <a:lnTo>
                    <a:pt x="1" y="1067"/>
                  </a:lnTo>
                  <a:lnTo>
                    <a:pt x="2916" y="1067"/>
                  </a:lnTo>
                  <a:lnTo>
                    <a:pt x="29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
            <p:cNvSpPr/>
            <p:nvPr/>
          </p:nvSpPr>
          <p:spPr>
            <a:xfrm>
              <a:off x="4499075" y="3150400"/>
              <a:ext cx="26675" cy="27075"/>
            </a:xfrm>
            <a:custGeom>
              <a:rect b="b" l="l" r="r" t="t"/>
              <a:pathLst>
                <a:path extrusionOk="0" h="1083" w="1067">
                  <a:moveTo>
                    <a:pt x="0" y="1"/>
                  </a:moveTo>
                  <a:lnTo>
                    <a:pt x="0" y="1082"/>
                  </a:lnTo>
                  <a:lnTo>
                    <a:pt x="1066" y="1082"/>
                  </a:lnTo>
                  <a:lnTo>
                    <a:pt x="1066" y="1"/>
                  </a:lnTo>
                  <a:close/>
                </a:path>
              </a:pathLst>
            </a:custGeom>
            <a:solidFill>
              <a:srgbClr val="8967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
            <p:cNvSpPr/>
            <p:nvPr/>
          </p:nvSpPr>
          <p:spPr>
            <a:xfrm>
              <a:off x="4499075" y="3123750"/>
              <a:ext cx="26675" cy="26675"/>
            </a:xfrm>
            <a:custGeom>
              <a:rect b="b" l="l" r="r" t="t"/>
              <a:pathLst>
                <a:path extrusionOk="0" h="1067" w="1067">
                  <a:moveTo>
                    <a:pt x="0" y="1"/>
                  </a:moveTo>
                  <a:lnTo>
                    <a:pt x="0" y="1067"/>
                  </a:lnTo>
                  <a:lnTo>
                    <a:pt x="1066" y="1067"/>
                  </a:lnTo>
                  <a:lnTo>
                    <a:pt x="106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
            <p:cNvSpPr/>
            <p:nvPr/>
          </p:nvSpPr>
          <p:spPr>
            <a:xfrm>
              <a:off x="4499075" y="3177450"/>
              <a:ext cx="26675" cy="27050"/>
            </a:xfrm>
            <a:custGeom>
              <a:rect b="b" l="l" r="r" t="t"/>
              <a:pathLst>
                <a:path extrusionOk="0" h="1082" w="1067">
                  <a:moveTo>
                    <a:pt x="0" y="0"/>
                  </a:moveTo>
                  <a:lnTo>
                    <a:pt x="0" y="1082"/>
                  </a:lnTo>
                  <a:lnTo>
                    <a:pt x="1066" y="1082"/>
                  </a:lnTo>
                  <a:lnTo>
                    <a:pt x="106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
            <p:cNvSpPr/>
            <p:nvPr/>
          </p:nvSpPr>
          <p:spPr>
            <a:xfrm>
              <a:off x="4499075" y="3204475"/>
              <a:ext cx="26675" cy="26675"/>
            </a:xfrm>
            <a:custGeom>
              <a:rect b="b" l="l" r="r" t="t"/>
              <a:pathLst>
                <a:path extrusionOk="0" h="1067" w="1067">
                  <a:moveTo>
                    <a:pt x="0" y="1"/>
                  </a:moveTo>
                  <a:lnTo>
                    <a:pt x="0" y="1066"/>
                  </a:lnTo>
                  <a:lnTo>
                    <a:pt x="1066" y="1066"/>
                  </a:lnTo>
                  <a:lnTo>
                    <a:pt x="1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
            <p:cNvSpPr/>
            <p:nvPr/>
          </p:nvSpPr>
          <p:spPr>
            <a:xfrm>
              <a:off x="4499075" y="3215450"/>
              <a:ext cx="26675" cy="27075"/>
            </a:xfrm>
            <a:custGeom>
              <a:rect b="b" l="l" r="r" t="t"/>
              <a:pathLst>
                <a:path extrusionOk="0" h="1083" w="1067">
                  <a:moveTo>
                    <a:pt x="0" y="0"/>
                  </a:moveTo>
                  <a:lnTo>
                    <a:pt x="0" y="1082"/>
                  </a:lnTo>
                  <a:lnTo>
                    <a:pt x="1066" y="1082"/>
                  </a:lnTo>
                  <a:lnTo>
                    <a:pt x="1066" y="0"/>
                  </a:lnTo>
                  <a:close/>
                </a:path>
              </a:pathLst>
            </a:custGeom>
            <a:solidFill>
              <a:srgbClr val="B0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
            <p:cNvSpPr/>
            <p:nvPr/>
          </p:nvSpPr>
          <p:spPr>
            <a:xfrm>
              <a:off x="4499075" y="3042650"/>
              <a:ext cx="26675" cy="27050"/>
            </a:xfrm>
            <a:custGeom>
              <a:rect b="b" l="l" r="r" t="t"/>
              <a:pathLst>
                <a:path extrusionOk="0" h="1082" w="1067">
                  <a:moveTo>
                    <a:pt x="0" y="0"/>
                  </a:moveTo>
                  <a:lnTo>
                    <a:pt x="0" y="1082"/>
                  </a:lnTo>
                  <a:lnTo>
                    <a:pt x="1066" y="1082"/>
                  </a:lnTo>
                  <a:lnTo>
                    <a:pt x="10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
            <p:cNvSpPr/>
            <p:nvPr/>
          </p:nvSpPr>
          <p:spPr>
            <a:xfrm>
              <a:off x="4499075" y="3016000"/>
              <a:ext cx="26675" cy="26675"/>
            </a:xfrm>
            <a:custGeom>
              <a:rect b="b" l="l" r="r" t="t"/>
              <a:pathLst>
                <a:path extrusionOk="0" h="1067" w="1067">
                  <a:moveTo>
                    <a:pt x="0" y="0"/>
                  </a:moveTo>
                  <a:lnTo>
                    <a:pt x="0" y="1066"/>
                  </a:lnTo>
                  <a:lnTo>
                    <a:pt x="1066" y="1066"/>
                  </a:lnTo>
                  <a:lnTo>
                    <a:pt x="1066" y="0"/>
                  </a:lnTo>
                  <a:close/>
                </a:path>
              </a:pathLst>
            </a:custGeom>
            <a:solidFill>
              <a:srgbClr val="8967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
            <p:cNvSpPr/>
            <p:nvPr/>
          </p:nvSpPr>
          <p:spPr>
            <a:xfrm>
              <a:off x="4499075" y="3069675"/>
              <a:ext cx="26675" cy="27075"/>
            </a:xfrm>
            <a:custGeom>
              <a:rect b="b" l="l" r="r" t="t"/>
              <a:pathLst>
                <a:path extrusionOk="0" h="1083" w="1067">
                  <a:moveTo>
                    <a:pt x="0" y="1"/>
                  </a:moveTo>
                  <a:lnTo>
                    <a:pt x="0" y="1082"/>
                  </a:lnTo>
                  <a:lnTo>
                    <a:pt x="1066" y="1082"/>
                  </a:lnTo>
                  <a:lnTo>
                    <a:pt x="106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
            <p:cNvSpPr/>
            <p:nvPr/>
          </p:nvSpPr>
          <p:spPr>
            <a:xfrm>
              <a:off x="4499075" y="3096725"/>
              <a:ext cx="26675" cy="27050"/>
            </a:xfrm>
            <a:custGeom>
              <a:rect b="b" l="l" r="r" t="t"/>
              <a:pathLst>
                <a:path extrusionOk="0" h="1082" w="1067">
                  <a:moveTo>
                    <a:pt x="0" y="0"/>
                  </a:moveTo>
                  <a:lnTo>
                    <a:pt x="0" y="1082"/>
                  </a:lnTo>
                  <a:lnTo>
                    <a:pt x="1066" y="1082"/>
                  </a:lnTo>
                  <a:lnTo>
                    <a:pt x="10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
            <p:cNvSpPr/>
            <p:nvPr/>
          </p:nvSpPr>
          <p:spPr>
            <a:xfrm>
              <a:off x="4499075" y="2935275"/>
              <a:ext cx="26675" cy="26675"/>
            </a:xfrm>
            <a:custGeom>
              <a:rect b="b" l="l" r="r" t="t"/>
              <a:pathLst>
                <a:path extrusionOk="0" h="1067" w="1067">
                  <a:moveTo>
                    <a:pt x="0" y="0"/>
                  </a:moveTo>
                  <a:lnTo>
                    <a:pt x="0" y="1066"/>
                  </a:lnTo>
                  <a:lnTo>
                    <a:pt x="1066" y="1066"/>
                  </a:lnTo>
                  <a:lnTo>
                    <a:pt x="1066" y="0"/>
                  </a:lnTo>
                  <a:close/>
                </a:path>
              </a:pathLst>
            </a:custGeom>
            <a:solidFill>
              <a:srgbClr val="8967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
            <p:cNvSpPr/>
            <p:nvPr/>
          </p:nvSpPr>
          <p:spPr>
            <a:xfrm>
              <a:off x="4499075" y="2908225"/>
              <a:ext cx="26675" cy="27075"/>
            </a:xfrm>
            <a:custGeom>
              <a:rect b="b" l="l" r="r" t="t"/>
              <a:pathLst>
                <a:path extrusionOk="0" h="1083" w="1067">
                  <a:moveTo>
                    <a:pt x="0" y="1"/>
                  </a:moveTo>
                  <a:lnTo>
                    <a:pt x="0" y="1082"/>
                  </a:lnTo>
                  <a:lnTo>
                    <a:pt x="1066" y="1082"/>
                  </a:lnTo>
                  <a:lnTo>
                    <a:pt x="1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
            <p:cNvSpPr/>
            <p:nvPr/>
          </p:nvSpPr>
          <p:spPr>
            <a:xfrm>
              <a:off x="4499075" y="2961925"/>
              <a:ext cx="26675" cy="27050"/>
            </a:xfrm>
            <a:custGeom>
              <a:rect b="b" l="l" r="r" t="t"/>
              <a:pathLst>
                <a:path extrusionOk="0" h="1082" w="1067">
                  <a:moveTo>
                    <a:pt x="0" y="0"/>
                  </a:moveTo>
                  <a:lnTo>
                    <a:pt x="0" y="1082"/>
                  </a:lnTo>
                  <a:lnTo>
                    <a:pt x="1066" y="1082"/>
                  </a:lnTo>
                  <a:lnTo>
                    <a:pt x="106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
            <p:cNvSpPr/>
            <p:nvPr/>
          </p:nvSpPr>
          <p:spPr>
            <a:xfrm>
              <a:off x="4499075" y="2988950"/>
              <a:ext cx="26675" cy="27075"/>
            </a:xfrm>
            <a:custGeom>
              <a:rect b="b" l="l" r="r" t="t"/>
              <a:pathLst>
                <a:path extrusionOk="0" h="1083" w="1067">
                  <a:moveTo>
                    <a:pt x="0" y="1"/>
                  </a:moveTo>
                  <a:lnTo>
                    <a:pt x="0" y="1082"/>
                  </a:lnTo>
                  <a:lnTo>
                    <a:pt x="1066" y="1082"/>
                  </a:lnTo>
                  <a:lnTo>
                    <a:pt x="1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
            <p:cNvSpPr/>
            <p:nvPr/>
          </p:nvSpPr>
          <p:spPr>
            <a:xfrm>
              <a:off x="4504175" y="2826325"/>
              <a:ext cx="16475" cy="16500"/>
            </a:xfrm>
            <a:custGeom>
              <a:rect b="b" l="l" r="r" t="t"/>
              <a:pathLst>
                <a:path extrusionOk="0" h="660" w="659">
                  <a:moveTo>
                    <a:pt x="0" y="1"/>
                  </a:moveTo>
                  <a:lnTo>
                    <a:pt x="0" y="659"/>
                  </a:lnTo>
                  <a:lnTo>
                    <a:pt x="658" y="659"/>
                  </a:lnTo>
                  <a:lnTo>
                    <a:pt x="658" y="1"/>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
            <p:cNvSpPr/>
            <p:nvPr/>
          </p:nvSpPr>
          <p:spPr>
            <a:xfrm>
              <a:off x="4504175" y="2842800"/>
              <a:ext cx="16475" cy="16075"/>
            </a:xfrm>
            <a:custGeom>
              <a:rect b="b" l="l" r="r" t="t"/>
              <a:pathLst>
                <a:path extrusionOk="0" h="643" w="659">
                  <a:moveTo>
                    <a:pt x="0" y="0"/>
                  </a:moveTo>
                  <a:lnTo>
                    <a:pt x="0" y="643"/>
                  </a:lnTo>
                  <a:lnTo>
                    <a:pt x="658" y="643"/>
                  </a:lnTo>
                  <a:lnTo>
                    <a:pt x="6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
            <p:cNvSpPr/>
            <p:nvPr/>
          </p:nvSpPr>
          <p:spPr>
            <a:xfrm>
              <a:off x="4504175" y="2858850"/>
              <a:ext cx="16475" cy="16500"/>
            </a:xfrm>
            <a:custGeom>
              <a:rect b="b" l="l" r="r" t="t"/>
              <a:pathLst>
                <a:path extrusionOk="0" h="660" w="659">
                  <a:moveTo>
                    <a:pt x="0" y="1"/>
                  </a:moveTo>
                  <a:lnTo>
                    <a:pt x="0" y="659"/>
                  </a:lnTo>
                  <a:lnTo>
                    <a:pt x="658" y="659"/>
                  </a:lnTo>
                  <a:lnTo>
                    <a:pt x="658"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
            <p:cNvSpPr/>
            <p:nvPr/>
          </p:nvSpPr>
          <p:spPr>
            <a:xfrm>
              <a:off x="4520625" y="2842800"/>
              <a:ext cx="16475" cy="16075"/>
            </a:xfrm>
            <a:custGeom>
              <a:rect b="b" l="l" r="r" t="t"/>
              <a:pathLst>
                <a:path extrusionOk="0" h="643" w="659">
                  <a:moveTo>
                    <a:pt x="0" y="0"/>
                  </a:moveTo>
                  <a:lnTo>
                    <a:pt x="0" y="643"/>
                  </a:lnTo>
                  <a:lnTo>
                    <a:pt x="659" y="643"/>
                  </a:lnTo>
                  <a:lnTo>
                    <a:pt x="659" y="0"/>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
            <p:cNvSpPr/>
            <p:nvPr/>
          </p:nvSpPr>
          <p:spPr>
            <a:xfrm>
              <a:off x="4520625" y="2858850"/>
              <a:ext cx="16475" cy="16500"/>
            </a:xfrm>
            <a:custGeom>
              <a:rect b="b" l="l" r="r" t="t"/>
              <a:pathLst>
                <a:path extrusionOk="0" h="660" w="659">
                  <a:moveTo>
                    <a:pt x="0" y="1"/>
                  </a:moveTo>
                  <a:lnTo>
                    <a:pt x="0" y="659"/>
                  </a:lnTo>
                  <a:lnTo>
                    <a:pt x="659" y="659"/>
                  </a:lnTo>
                  <a:lnTo>
                    <a:pt x="6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
            <p:cNvSpPr/>
            <p:nvPr/>
          </p:nvSpPr>
          <p:spPr>
            <a:xfrm>
              <a:off x="4537075" y="2858850"/>
              <a:ext cx="16500" cy="16500"/>
            </a:xfrm>
            <a:custGeom>
              <a:rect b="b" l="l" r="r" t="t"/>
              <a:pathLst>
                <a:path extrusionOk="0" h="660" w="660">
                  <a:moveTo>
                    <a:pt x="1" y="1"/>
                  </a:moveTo>
                  <a:lnTo>
                    <a:pt x="1" y="659"/>
                  </a:lnTo>
                  <a:lnTo>
                    <a:pt x="659" y="659"/>
                  </a:lnTo>
                  <a:lnTo>
                    <a:pt x="659" y="1"/>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
            <p:cNvSpPr/>
            <p:nvPr/>
          </p:nvSpPr>
          <p:spPr>
            <a:xfrm>
              <a:off x="4553550" y="2875325"/>
              <a:ext cx="16075" cy="16475"/>
            </a:xfrm>
            <a:custGeom>
              <a:rect b="b" l="l" r="r" t="t"/>
              <a:pathLst>
                <a:path extrusionOk="0" h="659" w="643">
                  <a:moveTo>
                    <a:pt x="0" y="0"/>
                  </a:moveTo>
                  <a:lnTo>
                    <a:pt x="0" y="659"/>
                  </a:lnTo>
                  <a:lnTo>
                    <a:pt x="643" y="659"/>
                  </a:lnTo>
                  <a:lnTo>
                    <a:pt x="6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
            <p:cNvSpPr/>
            <p:nvPr/>
          </p:nvSpPr>
          <p:spPr>
            <a:xfrm>
              <a:off x="4487700" y="2842800"/>
              <a:ext cx="16500" cy="16075"/>
            </a:xfrm>
            <a:custGeom>
              <a:rect b="b" l="l" r="r" t="t"/>
              <a:pathLst>
                <a:path extrusionOk="0" h="643" w="660">
                  <a:moveTo>
                    <a:pt x="1" y="0"/>
                  </a:moveTo>
                  <a:lnTo>
                    <a:pt x="1" y="643"/>
                  </a:lnTo>
                  <a:lnTo>
                    <a:pt x="659" y="643"/>
                  </a:lnTo>
                  <a:lnTo>
                    <a:pt x="659"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
            <p:cNvSpPr/>
            <p:nvPr/>
          </p:nvSpPr>
          <p:spPr>
            <a:xfrm>
              <a:off x="4487700" y="2858850"/>
              <a:ext cx="16500" cy="16500"/>
            </a:xfrm>
            <a:custGeom>
              <a:rect b="b" l="l" r="r" t="t"/>
              <a:pathLst>
                <a:path extrusionOk="0" h="660" w="660">
                  <a:moveTo>
                    <a:pt x="1" y="1"/>
                  </a:moveTo>
                  <a:lnTo>
                    <a:pt x="1" y="659"/>
                  </a:lnTo>
                  <a:lnTo>
                    <a:pt x="659" y="659"/>
                  </a:lnTo>
                  <a:lnTo>
                    <a:pt x="6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
            <p:cNvSpPr/>
            <p:nvPr/>
          </p:nvSpPr>
          <p:spPr>
            <a:xfrm>
              <a:off x="4471250" y="2858850"/>
              <a:ext cx="16475" cy="16500"/>
            </a:xfrm>
            <a:custGeom>
              <a:rect b="b" l="l" r="r" t="t"/>
              <a:pathLst>
                <a:path extrusionOk="0" h="660" w="659">
                  <a:moveTo>
                    <a:pt x="0" y="1"/>
                  </a:moveTo>
                  <a:lnTo>
                    <a:pt x="0" y="659"/>
                  </a:lnTo>
                  <a:lnTo>
                    <a:pt x="659" y="659"/>
                  </a:lnTo>
                  <a:lnTo>
                    <a:pt x="659"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
            <p:cNvSpPr/>
            <p:nvPr/>
          </p:nvSpPr>
          <p:spPr>
            <a:xfrm>
              <a:off x="4504175" y="2875325"/>
              <a:ext cx="16475" cy="16475"/>
            </a:xfrm>
            <a:custGeom>
              <a:rect b="b" l="l" r="r" t="t"/>
              <a:pathLst>
                <a:path extrusionOk="0" h="659" w="659">
                  <a:moveTo>
                    <a:pt x="0" y="0"/>
                  </a:moveTo>
                  <a:lnTo>
                    <a:pt x="0" y="659"/>
                  </a:lnTo>
                  <a:lnTo>
                    <a:pt x="658" y="659"/>
                  </a:lnTo>
                  <a:lnTo>
                    <a:pt x="658"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
            <p:cNvSpPr/>
            <p:nvPr/>
          </p:nvSpPr>
          <p:spPr>
            <a:xfrm>
              <a:off x="4520625" y="2875325"/>
              <a:ext cx="16475" cy="16475"/>
            </a:xfrm>
            <a:custGeom>
              <a:rect b="b" l="l" r="r" t="t"/>
              <a:pathLst>
                <a:path extrusionOk="0" h="659" w="659">
                  <a:moveTo>
                    <a:pt x="0" y="0"/>
                  </a:moveTo>
                  <a:lnTo>
                    <a:pt x="0" y="659"/>
                  </a:lnTo>
                  <a:lnTo>
                    <a:pt x="659" y="659"/>
                  </a:lnTo>
                  <a:lnTo>
                    <a:pt x="659"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
            <p:cNvSpPr/>
            <p:nvPr/>
          </p:nvSpPr>
          <p:spPr>
            <a:xfrm>
              <a:off x="4537075" y="2875325"/>
              <a:ext cx="16500" cy="16475"/>
            </a:xfrm>
            <a:custGeom>
              <a:rect b="b" l="l" r="r" t="t"/>
              <a:pathLst>
                <a:path extrusionOk="0" h="659" w="660">
                  <a:moveTo>
                    <a:pt x="1" y="0"/>
                  </a:moveTo>
                  <a:lnTo>
                    <a:pt x="1" y="659"/>
                  </a:lnTo>
                  <a:lnTo>
                    <a:pt x="659" y="659"/>
                  </a:lnTo>
                  <a:lnTo>
                    <a:pt x="6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
            <p:cNvSpPr/>
            <p:nvPr/>
          </p:nvSpPr>
          <p:spPr>
            <a:xfrm>
              <a:off x="4487700" y="2875325"/>
              <a:ext cx="16500" cy="16475"/>
            </a:xfrm>
            <a:custGeom>
              <a:rect b="b" l="l" r="r" t="t"/>
              <a:pathLst>
                <a:path extrusionOk="0" h="659" w="660">
                  <a:moveTo>
                    <a:pt x="1" y="0"/>
                  </a:moveTo>
                  <a:lnTo>
                    <a:pt x="1" y="659"/>
                  </a:lnTo>
                  <a:lnTo>
                    <a:pt x="659" y="659"/>
                  </a:lnTo>
                  <a:lnTo>
                    <a:pt x="659"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
            <p:cNvSpPr/>
            <p:nvPr/>
          </p:nvSpPr>
          <p:spPr>
            <a:xfrm>
              <a:off x="4504175" y="2891775"/>
              <a:ext cx="16475" cy="16475"/>
            </a:xfrm>
            <a:custGeom>
              <a:rect b="b" l="l" r="r" t="t"/>
              <a:pathLst>
                <a:path extrusionOk="0" h="659" w="659">
                  <a:moveTo>
                    <a:pt x="0" y="1"/>
                  </a:moveTo>
                  <a:lnTo>
                    <a:pt x="0" y="659"/>
                  </a:lnTo>
                  <a:lnTo>
                    <a:pt x="658" y="659"/>
                  </a:lnTo>
                  <a:lnTo>
                    <a:pt x="658"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
            <p:cNvSpPr/>
            <p:nvPr/>
          </p:nvSpPr>
          <p:spPr>
            <a:xfrm>
              <a:off x="4520625" y="2891775"/>
              <a:ext cx="16475" cy="16475"/>
            </a:xfrm>
            <a:custGeom>
              <a:rect b="b" l="l" r="r" t="t"/>
              <a:pathLst>
                <a:path extrusionOk="0" h="659" w="659">
                  <a:moveTo>
                    <a:pt x="0" y="1"/>
                  </a:moveTo>
                  <a:lnTo>
                    <a:pt x="0" y="659"/>
                  </a:lnTo>
                  <a:lnTo>
                    <a:pt x="659" y="659"/>
                  </a:lnTo>
                  <a:lnTo>
                    <a:pt x="6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
            <p:cNvSpPr/>
            <p:nvPr/>
          </p:nvSpPr>
          <p:spPr>
            <a:xfrm>
              <a:off x="4487700" y="2891775"/>
              <a:ext cx="16500" cy="16475"/>
            </a:xfrm>
            <a:custGeom>
              <a:rect b="b" l="l" r="r" t="t"/>
              <a:pathLst>
                <a:path extrusionOk="0" h="659" w="660">
                  <a:moveTo>
                    <a:pt x="1" y="1"/>
                  </a:moveTo>
                  <a:lnTo>
                    <a:pt x="1" y="659"/>
                  </a:lnTo>
                  <a:lnTo>
                    <a:pt x="659" y="659"/>
                  </a:lnTo>
                  <a:lnTo>
                    <a:pt x="6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
            <p:cNvSpPr/>
            <p:nvPr/>
          </p:nvSpPr>
          <p:spPr>
            <a:xfrm>
              <a:off x="4471250" y="2875325"/>
              <a:ext cx="16475" cy="16475"/>
            </a:xfrm>
            <a:custGeom>
              <a:rect b="b" l="l" r="r" t="t"/>
              <a:pathLst>
                <a:path extrusionOk="0" h="659" w="659">
                  <a:moveTo>
                    <a:pt x="0" y="0"/>
                  </a:moveTo>
                  <a:lnTo>
                    <a:pt x="0" y="659"/>
                  </a:lnTo>
                  <a:lnTo>
                    <a:pt x="659" y="659"/>
                  </a:lnTo>
                  <a:lnTo>
                    <a:pt x="6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
            <p:cNvSpPr/>
            <p:nvPr/>
          </p:nvSpPr>
          <p:spPr>
            <a:xfrm>
              <a:off x="4455175" y="2875325"/>
              <a:ext cx="16100" cy="16475"/>
            </a:xfrm>
            <a:custGeom>
              <a:rect b="b" l="l" r="r" t="t"/>
              <a:pathLst>
                <a:path extrusionOk="0" h="659" w="644">
                  <a:moveTo>
                    <a:pt x="1" y="0"/>
                  </a:moveTo>
                  <a:lnTo>
                    <a:pt x="1" y="659"/>
                  </a:lnTo>
                  <a:lnTo>
                    <a:pt x="643" y="659"/>
                  </a:lnTo>
                  <a:lnTo>
                    <a:pt x="6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3"/>
          <p:cNvGrpSpPr/>
          <p:nvPr/>
        </p:nvGrpSpPr>
        <p:grpSpPr>
          <a:xfrm>
            <a:off x="640032" y="1168331"/>
            <a:ext cx="1049633" cy="523940"/>
            <a:chOff x="138482" y="584556"/>
            <a:chExt cx="1049633" cy="523940"/>
          </a:xfrm>
        </p:grpSpPr>
        <p:sp>
          <p:nvSpPr>
            <p:cNvPr id="994" name="Google Shape;994;p3"/>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3"/>
          <p:cNvGrpSpPr/>
          <p:nvPr/>
        </p:nvGrpSpPr>
        <p:grpSpPr>
          <a:xfrm flipH="1">
            <a:off x="7972732" y="1735731"/>
            <a:ext cx="1049633" cy="523940"/>
            <a:chOff x="138482" y="584556"/>
            <a:chExt cx="1049633" cy="523940"/>
          </a:xfrm>
        </p:grpSpPr>
        <p:sp>
          <p:nvSpPr>
            <p:cNvPr id="1010" name="Google Shape;1010;p3"/>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3"/>
          <p:cNvGrpSpPr/>
          <p:nvPr/>
        </p:nvGrpSpPr>
        <p:grpSpPr>
          <a:xfrm>
            <a:off x="256301" y="147620"/>
            <a:ext cx="926943" cy="228568"/>
            <a:chOff x="256301" y="147620"/>
            <a:chExt cx="926943" cy="228568"/>
          </a:xfrm>
        </p:grpSpPr>
        <p:grpSp>
          <p:nvGrpSpPr>
            <p:cNvPr id="1026" name="Google Shape;1026;p3"/>
            <p:cNvGrpSpPr/>
            <p:nvPr/>
          </p:nvGrpSpPr>
          <p:grpSpPr>
            <a:xfrm>
              <a:off x="256301" y="147620"/>
              <a:ext cx="266546" cy="228568"/>
              <a:chOff x="256301" y="147620"/>
              <a:chExt cx="266546" cy="228568"/>
            </a:xfrm>
          </p:grpSpPr>
          <p:sp>
            <p:nvSpPr>
              <p:cNvPr id="1027" name="Google Shape;1027;p3"/>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3"/>
            <p:cNvGrpSpPr/>
            <p:nvPr/>
          </p:nvGrpSpPr>
          <p:grpSpPr>
            <a:xfrm>
              <a:off x="586498" y="147620"/>
              <a:ext cx="266546" cy="228568"/>
              <a:chOff x="586498" y="147620"/>
              <a:chExt cx="266546" cy="228568"/>
            </a:xfrm>
          </p:grpSpPr>
          <p:sp>
            <p:nvSpPr>
              <p:cNvPr id="1055" name="Google Shape;1055;p3"/>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3"/>
            <p:cNvGrpSpPr/>
            <p:nvPr/>
          </p:nvGrpSpPr>
          <p:grpSpPr>
            <a:xfrm>
              <a:off x="916698" y="147620"/>
              <a:ext cx="266546" cy="228568"/>
              <a:chOff x="586498" y="147620"/>
              <a:chExt cx="266546" cy="228568"/>
            </a:xfrm>
          </p:grpSpPr>
          <p:sp>
            <p:nvSpPr>
              <p:cNvPr id="1083" name="Google Shape;1083;p3"/>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10" name="Google Shape;1110;p3"/>
          <p:cNvSpPr txBox="1"/>
          <p:nvPr>
            <p:ph type="title"/>
          </p:nvPr>
        </p:nvSpPr>
        <p:spPr>
          <a:xfrm>
            <a:off x="2126100" y="2751613"/>
            <a:ext cx="4891800" cy="748500"/>
          </a:xfrm>
          <a:prstGeom prst="rect">
            <a:avLst/>
          </a:prstGeom>
        </p:spPr>
        <p:txBody>
          <a:bodyPr anchorCtr="0" anchor="ctr" bIns="0" lIns="0" spcFirstLastPara="1" rIns="0" wrap="square" tIns="0">
            <a:noAutofit/>
          </a:bodyPr>
          <a:lstStyle>
            <a:lvl1pPr lvl="0" rtl="0" algn="ctr">
              <a:spcBef>
                <a:spcPts val="0"/>
              </a:spcBef>
              <a:spcAft>
                <a:spcPts val="0"/>
              </a:spcAft>
              <a:buSzPts val="4200"/>
              <a:buNone/>
              <a:defRPr sz="3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11" name="Google Shape;1111;p3"/>
          <p:cNvSpPr txBox="1"/>
          <p:nvPr>
            <p:ph idx="1" type="subTitle"/>
          </p:nvPr>
        </p:nvSpPr>
        <p:spPr>
          <a:xfrm>
            <a:off x="2126100" y="3500100"/>
            <a:ext cx="4891800" cy="4680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100"/>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12" name="Google Shape;1112;p3"/>
          <p:cNvSpPr txBox="1"/>
          <p:nvPr>
            <p:ph hasCustomPrompt="1" idx="2" type="title"/>
          </p:nvPr>
        </p:nvSpPr>
        <p:spPr>
          <a:xfrm>
            <a:off x="3871375" y="1355863"/>
            <a:ext cx="1624800" cy="748500"/>
          </a:xfrm>
          <a:prstGeom prst="rect">
            <a:avLst/>
          </a:prstGeom>
        </p:spPr>
        <p:txBody>
          <a:bodyPr anchorCtr="0" anchor="ctr" bIns="0" lIns="0" spcFirstLastPara="1" rIns="0" wrap="square" tIns="0">
            <a:noAutofit/>
          </a:bodyPr>
          <a:lstStyle>
            <a:lvl1pPr lvl="0" rtl="0" algn="ctr">
              <a:spcBef>
                <a:spcPts val="0"/>
              </a:spcBef>
              <a:spcAft>
                <a:spcPts val="0"/>
              </a:spcAft>
              <a:buSzPts val="7200"/>
              <a:buNone/>
              <a:defRPr sz="3600">
                <a:solidFill>
                  <a:schemeClr val="accent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7">
    <p:spTree>
      <p:nvGrpSpPr>
        <p:cNvPr id="9987" name="Shape 9987"/>
        <p:cNvGrpSpPr/>
        <p:nvPr/>
      </p:nvGrpSpPr>
      <p:grpSpPr>
        <a:xfrm>
          <a:off x="0" y="0"/>
          <a:ext cx="0" cy="0"/>
          <a:chOff x="0" y="0"/>
          <a:chExt cx="0" cy="0"/>
        </a:xfrm>
      </p:grpSpPr>
      <p:grpSp>
        <p:nvGrpSpPr>
          <p:cNvPr id="9988" name="Google Shape;9988;p21"/>
          <p:cNvGrpSpPr/>
          <p:nvPr/>
        </p:nvGrpSpPr>
        <p:grpSpPr>
          <a:xfrm>
            <a:off x="-151417" y="4511474"/>
            <a:ext cx="9446833" cy="1136997"/>
            <a:chOff x="7" y="4511474"/>
            <a:chExt cx="9446833" cy="1136997"/>
          </a:xfrm>
        </p:grpSpPr>
        <p:grpSp>
          <p:nvGrpSpPr>
            <p:cNvPr id="9989" name="Google Shape;9989;p21"/>
            <p:cNvGrpSpPr/>
            <p:nvPr/>
          </p:nvGrpSpPr>
          <p:grpSpPr>
            <a:xfrm>
              <a:off x="7" y="4511474"/>
              <a:ext cx="1049633" cy="1136997"/>
              <a:chOff x="2130300" y="2121375"/>
              <a:chExt cx="212000" cy="229650"/>
            </a:xfrm>
          </p:grpSpPr>
          <p:sp>
            <p:nvSpPr>
              <p:cNvPr id="9990" name="Google Shape;9990;p21"/>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21"/>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21"/>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21"/>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21"/>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21"/>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21"/>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21"/>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21"/>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21"/>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21"/>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21"/>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21"/>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21"/>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21"/>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21"/>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21"/>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21"/>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21"/>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21"/>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21"/>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21"/>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21"/>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21"/>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21"/>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21"/>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21"/>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21"/>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21"/>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21"/>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21"/>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21"/>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21"/>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21"/>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21"/>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21"/>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21"/>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21"/>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21"/>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21"/>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21"/>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21"/>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21"/>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3" name="Google Shape;10033;p21"/>
            <p:cNvGrpSpPr/>
            <p:nvPr/>
          </p:nvGrpSpPr>
          <p:grpSpPr>
            <a:xfrm>
              <a:off x="1049657" y="4511474"/>
              <a:ext cx="1049633" cy="1136997"/>
              <a:chOff x="2130300" y="2121375"/>
              <a:chExt cx="212000" cy="229650"/>
            </a:xfrm>
          </p:grpSpPr>
          <p:sp>
            <p:nvSpPr>
              <p:cNvPr id="10034" name="Google Shape;10034;p21"/>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21"/>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21"/>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21"/>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21"/>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21"/>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21"/>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21"/>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21"/>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21"/>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21"/>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21"/>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21"/>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21"/>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21"/>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21"/>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21"/>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21"/>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21"/>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21"/>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21"/>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21"/>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21"/>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21"/>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21"/>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21"/>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21"/>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21"/>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21"/>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21"/>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21"/>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21"/>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21"/>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21"/>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21"/>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21"/>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21"/>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21"/>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21"/>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21"/>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21"/>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21"/>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21"/>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7" name="Google Shape;10077;p21"/>
            <p:cNvGrpSpPr/>
            <p:nvPr/>
          </p:nvGrpSpPr>
          <p:grpSpPr>
            <a:xfrm>
              <a:off x="2099307" y="4511474"/>
              <a:ext cx="1049633" cy="1136997"/>
              <a:chOff x="2130300" y="2121375"/>
              <a:chExt cx="212000" cy="229650"/>
            </a:xfrm>
          </p:grpSpPr>
          <p:sp>
            <p:nvSpPr>
              <p:cNvPr id="10078" name="Google Shape;10078;p21"/>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21"/>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21"/>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21"/>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21"/>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21"/>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21"/>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21"/>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21"/>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21"/>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21"/>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21"/>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21"/>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21"/>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21"/>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21"/>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21"/>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21"/>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21"/>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21"/>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21"/>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21"/>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21"/>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21"/>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21"/>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21"/>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21"/>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21"/>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21"/>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21"/>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21"/>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21"/>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21"/>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21"/>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21"/>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21"/>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21"/>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21"/>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21"/>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21"/>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21"/>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21"/>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21"/>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1" name="Google Shape;10121;p21"/>
            <p:cNvGrpSpPr/>
            <p:nvPr/>
          </p:nvGrpSpPr>
          <p:grpSpPr>
            <a:xfrm>
              <a:off x="3148957" y="4511474"/>
              <a:ext cx="1049633" cy="1136997"/>
              <a:chOff x="2130300" y="2121375"/>
              <a:chExt cx="212000" cy="229650"/>
            </a:xfrm>
          </p:grpSpPr>
          <p:sp>
            <p:nvSpPr>
              <p:cNvPr id="10122" name="Google Shape;10122;p21"/>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21"/>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21"/>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21"/>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21"/>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21"/>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21"/>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21"/>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21"/>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21"/>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21"/>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21"/>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21"/>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21"/>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21"/>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21"/>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21"/>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21"/>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21"/>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21"/>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21"/>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21"/>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21"/>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21"/>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21"/>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21"/>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21"/>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21"/>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21"/>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21"/>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21"/>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21"/>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21"/>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21"/>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21"/>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21"/>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21"/>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21"/>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21"/>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21"/>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21"/>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21"/>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21"/>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5" name="Google Shape;10165;p21"/>
            <p:cNvGrpSpPr/>
            <p:nvPr/>
          </p:nvGrpSpPr>
          <p:grpSpPr>
            <a:xfrm>
              <a:off x="4198607" y="4511474"/>
              <a:ext cx="1049633" cy="1136997"/>
              <a:chOff x="2130300" y="2121375"/>
              <a:chExt cx="212000" cy="229650"/>
            </a:xfrm>
          </p:grpSpPr>
          <p:sp>
            <p:nvSpPr>
              <p:cNvPr id="10166" name="Google Shape;10166;p21"/>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21"/>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21"/>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21"/>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21"/>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21"/>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21"/>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21"/>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21"/>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21"/>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21"/>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21"/>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21"/>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21"/>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21"/>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21"/>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21"/>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21"/>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21"/>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21"/>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21"/>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21"/>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21"/>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21"/>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21"/>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21"/>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21"/>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21"/>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21"/>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21"/>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21"/>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21"/>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21"/>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21"/>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21"/>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21"/>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21"/>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21"/>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21"/>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21"/>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21"/>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21"/>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21"/>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9" name="Google Shape;10209;p21"/>
            <p:cNvGrpSpPr/>
            <p:nvPr/>
          </p:nvGrpSpPr>
          <p:grpSpPr>
            <a:xfrm>
              <a:off x="5248257" y="4511474"/>
              <a:ext cx="1049633" cy="1136997"/>
              <a:chOff x="2130300" y="2121375"/>
              <a:chExt cx="212000" cy="229650"/>
            </a:xfrm>
          </p:grpSpPr>
          <p:sp>
            <p:nvSpPr>
              <p:cNvPr id="10210" name="Google Shape;10210;p21"/>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21"/>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21"/>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21"/>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21"/>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21"/>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21"/>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21"/>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21"/>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21"/>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21"/>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21"/>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21"/>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21"/>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21"/>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21"/>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21"/>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21"/>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21"/>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21"/>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21"/>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21"/>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21"/>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21"/>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21"/>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21"/>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21"/>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21"/>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21"/>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21"/>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21"/>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21"/>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21"/>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21"/>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21"/>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21"/>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21"/>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21"/>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21"/>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21"/>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21"/>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21"/>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21"/>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3" name="Google Shape;10253;p21"/>
            <p:cNvGrpSpPr/>
            <p:nvPr/>
          </p:nvGrpSpPr>
          <p:grpSpPr>
            <a:xfrm>
              <a:off x="6297907" y="4511474"/>
              <a:ext cx="1049633" cy="1136997"/>
              <a:chOff x="2130300" y="2121375"/>
              <a:chExt cx="212000" cy="229650"/>
            </a:xfrm>
          </p:grpSpPr>
          <p:sp>
            <p:nvSpPr>
              <p:cNvPr id="10254" name="Google Shape;10254;p21"/>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21"/>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21"/>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21"/>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21"/>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21"/>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21"/>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21"/>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21"/>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21"/>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21"/>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21"/>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21"/>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21"/>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21"/>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21"/>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21"/>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21"/>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21"/>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21"/>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21"/>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21"/>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21"/>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21"/>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21"/>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21"/>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21"/>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21"/>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21"/>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21"/>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21"/>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21"/>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21"/>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21"/>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21"/>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21"/>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21"/>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21"/>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21"/>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21"/>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21"/>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21"/>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21"/>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7" name="Google Shape;10297;p21"/>
            <p:cNvGrpSpPr/>
            <p:nvPr/>
          </p:nvGrpSpPr>
          <p:grpSpPr>
            <a:xfrm>
              <a:off x="7347557" y="4511474"/>
              <a:ext cx="1049633" cy="1136997"/>
              <a:chOff x="2130300" y="2121375"/>
              <a:chExt cx="212000" cy="229650"/>
            </a:xfrm>
          </p:grpSpPr>
          <p:sp>
            <p:nvSpPr>
              <p:cNvPr id="10298" name="Google Shape;10298;p21"/>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21"/>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21"/>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21"/>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21"/>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21"/>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21"/>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21"/>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21"/>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21"/>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21"/>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21"/>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21"/>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21"/>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21"/>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21"/>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21"/>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21"/>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21"/>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21"/>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21"/>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21"/>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21"/>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21"/>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21"/>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21"/>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21"/>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21"/>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21"/>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21"/>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21"/>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21"/>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21"/>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21"/>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21"/>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21"/>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21"/>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21"/>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21"/>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21"/>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21"/>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21"/>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21"/>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1" name="Google Shape;10341;p21"/>
            <p:cNvGrpSpPr/>
            <p:nvPr/>
          </p:nvGrpSpPr>
          <p:grpSpPr>
            <a:xfrm>
              <a:off x="8397207" y="4511474"/>
              <a:ext cx="1049633" cy="1136997"/>
              <a:chOff x="2130300" y="2121375"/>
              <a:chExt cx="212000" cy="229650"/>
            </a:xfrm>
          </p:grpSpPr>
          <p:sp>
            <p:nvSpPr>
              <p:cNvPr id="10342" name="Google Shape;10342;p21"/>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21"/>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21"/>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21"/>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21"/>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21"/>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21"/>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21"/>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21"/>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21"/>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21"/>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21"/>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21"/>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21"/>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21"/>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21"/>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21"/>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21"/>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21"/>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21"/>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21"/>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21"/>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21"/>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21"/>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21"/>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21"/>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21"/>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21"/>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21"/>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21"/>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21"/>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21"/>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21"/>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21"/>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21"/>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21"/>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21"/>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21"/>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21"/>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21"/>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21"/>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21"/>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21"/>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85" name="Google Shape;10385;p21"/>
          <p:cNvGrpSpPr/>
          <p:nvPr/>
        </p:nvGrpSpPr>
        <p:grpSpPr>
          <a:xfrm>
            <a:off x="256301" y="147620"/>
            <a:ext cx="926943" cy="228568"/>
            <a:chOff x="256301" y="147620"/>
            <a:chExt cx="926943" cy="228568"/>
          </a:xfrm>
        </p:grpSpPr>
        <p:grpSp>
          <p:nvGrpSpPr>
            <p:cNvPr id="10386" name="Google Shape;10386;p21"/>
            <p:cNvGrpSpPr/>
            <p:nvPr/>
          </p:nvGrpSpPr>
          <p:grpSpPr>
            <a:xfrm>
              <a:off x="256301" y="147620"/>
              <a:ext cx="266546" cy="228568"/>
              <a:chOff x="256301" y="147620"/>
              <a:chExt cx="266546" cy="228568"/>
            </a:xfrm>
          </p:grpSpPr>
          <p:sp>
            <p:nvSpPr>
              <p:cNvPr id="10387" name="Google Shape;10387;p21"/>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21"/>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21"/>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21"/>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21"/>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21"/>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21"/>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21"/>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21"/>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21"/>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21"/>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21"/>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21"/>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21"/>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21"/>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21"/>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21"/>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21"/>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21"/>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21"/>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21"/>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21"/>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21"/>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21"/>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21"/>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21"/>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21"/>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4" name="Google Shape;10414;p21"/>
            <p:cNvGrpSpPr/>
            <p:nvPr/>
          </p:nvGrpSpPr>
          <p:grpSpPr>
            <a:xfrm>
              <a:off x="586498" y="147620"/>
              <a:ext cx="266546" cy="228568"/>
              <a:chOff x="586498" y="147620"/>
              <a:chExt cx="266546" cy="228568"/>
            </a:xfrm>
          </p:grpSpPr>
          <p:sp>
            <p:nvSpPr>
              <p:cNvPr id="10415" name="Google Shape;10415;p21"/>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21"/>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21"/>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21"/>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21"/>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21"/>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21"/>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21"/>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21"/>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21"/>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21"/>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21"/>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21"/>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21"/>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21"/>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21"/>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21"/>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21"/>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21"/>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21"/>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21"/>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21"/>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21"/>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21"/>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21"/>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21"/>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21"/>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2" name="Google Shape;10442;p21"/>
            <p:cNvGrpSpPr/>
            <p:nvPr/>
          </p:nvGrpSpPr>
          <p:grpSpPr>
            <a:xfrm>
              <a:off x="916698" y="147620"/>
              <a:ext cx="266546" cy="228568"/>
              <a:chOff x="586498" y="147620"/>
              <a:chExt cx="266546" cy="228568"/>
            </a:xfrm>
          </p:grpSpPr>
          <p:sp>
            <p:nvSpPr>
              <p:cNvPr id="10443" name="Google Shape;10443;p21"/>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21"/>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21"/>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21"/>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21"/>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21"/>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21"/>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21"/>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21"/>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21"/>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21"/>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21"/>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21"/>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21"/>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21"/>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21"/>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21"/>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21"/>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21"/>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21"/>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21"/>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21"/>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21"/>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21"/>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21"/>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21"/>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21"/>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70" name="Google Shape;10470;p21"/>
          <p:cNvSpPr txBox="1"/>
          <p:nvPr>
            <p:ph hasCustomPrompt="1" type="title"/>
          </p:nvPr>
        </p:nvSpPr>
        <p:spPr>
          <a:xfrm>
            <a:off x="1113750" y="1734750"/>
            <a:ext cx="2880000" cy="805200"/>
          </a:xfrm>
          <a:prstGeom prst="rect">
            <a:avLst/>
          </a:prstGeom>
        </p:spPr>
        <p:txBody>
          <a:bodyPr anchorCtr="0" anchor="ctr" bIns="0" lIns="0" spcFirstLastPara="1" rIns="0" wrap="square" tIns="0">
            <a:noAutofit/>
          </a:bodyPr>
          <a:lstStyle>
            <a:lvl1pPr lvl="0" rtl="0" algn="ctr">
              <a:spcBef>
                <a:spcPts val="0"/>
              </a:spcBef>
              <a:spcAft>
                <a:spcPts val="0"/>
              </a:spcAft>
              <a:buSzPts val="7200"/>
              <a:buNone/>
              <a:defRPr sz="3600">
                <a:solidFill>
                  <a:schemeClr val="accent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0471" name="Google Shape;10471;p21"/>
          <p:cNvSpPr txBox="1"/>
          <p:nvPr>
            <p:ph idx="1" type="subTitle"/>
          </p:nvPr>
        </p:nvSpPr>
        <p:spPr>
          <a:xfrm>
            <a:off x="1513350" y="2540025"/>
            <a:ext cx="2080800" cy="6834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472" name="Google Shape;10472;p21"/>
          <p:cNvSpPr txBox="1"/>
          <p:nvPr>
            <p:ph hasCustomPrompt="1" idx="2" type="title"/>
          </p:nvPr>
        </p:nvSpPr>
        <p:spPr>
          <a:xfrm>
            <a:off x="5150252" y="1734750"/>
            <a:ext cx="2880000" cy="805200"/>
          </a:xfrm>
          <a:prstGeom prst="rect">
            <a:avLst/>
          </a:prstGeom>
        </p:spPr>
        <p:txBody>
          <a:bodyPr anchorCtr="0" anchor="ctr" bIns="0" lIns="0" spcFirstLastPara="1" rIns="0" wrap="square" tIns="0">
            <a:noAutofit/>
          </a:bodyPr>
          <a:lstStyle>
            <a:lvl1pPr lvl="0" rtl="0" algn="ctr">
              <a:spcBef>
                <a:spcPts val="0"/>
              </a:spcBef>
              <a:spcAft>
                <a:spcPts val="0"/>
              </a:spcAft>
              <a:buSzPts val="7200"/>
              <a:buNone/>
              <a:defRPr sz="3600">
                <a:solidFill>
                  <a:schemeClr val="accent5"/>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0473" name="Google Shape;10473;p21"/>
          <p:cNvSpPr txBox="1"/>
          <p:nvPr>
            <p:ph idx="3" type="subTitle"/>
          </p:nvPr>
        </p:nvSpPr>
        <p:spPr>
          <a:xfrm>
            <a:off x="5569500" y="2540025"/>
            <a:ext cx="2041500" cy="6834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grpSp>
        <p:nvGrpSpPr>
          <p:cNvPr id="10474" name="Google Shape;10474;p21"/>
          <p:cNvGrpSpPr/>
          <p:nvPr/>
        </p:nvGrpSpPr>
        <p:grpSpPr>
          <a:xfrm>
            <a:off x="1148228" y="4237329"/>
            <a:ext cx="275098" cy="366258"/>
            <a:chOff x="2664400" y="2169200"/>
            <a:chExt cx="78000" cy="103850"/>
          </a:xfrm>
        </p:grpSpPr>
        <p:sp>
          <p:nvSpPr>
            <p:cNvPr id="10475" name="Google Shape;10475;p21"/>
            <p:cNvSpPr/>
            <p:nvPr/>
          </p:nvSpPr>
          <p:spPr>
            <a:xfrm>
              <a:off x="2690250" y="2169200"/>
              <a:ext cx="26275" cy="25875"/>
            </a:xfrm>
            <a:custGeom>
              <a:rect b="b" l="l" r="r" t="t"/>
              <a:pathLst>
                <a:path extrusionOk="0" h="1035" w="1051">
                  <a:moveTo>
                    <a:pt x="1" y="0"/>
                  </a:moveTo>
                  <a:lnTo>
                    <a:pt x="1" y="1035"/>
                  </a:lnTo>
                  <a:lnTo>
                    <a:pt x="1051" y="1035"/>
                  </a:lnTo>
                  <a:lnTo>
                    <a:pt x="1051" y="0"/>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21"/>
            <p:cNvSpPr/>
            <p:nvPr/>
          </p:nvSpPr>
          <p:spPr>
            <a:xfrm>
              <a:off x="2664400" y="2195050"/>
              <a:ext cx="25875" cy="26275"/>
            </a:xfrm>
            <a:custGeom>
              <a:rect b="b" l="l" r="r" t="t"/>
              <a:pathLst>
                <a:path extrusionOk="0" h="1051" w="1035">
                  <a:moveTo>
                    <a:pt x="0" y="1"/>
                  </a:moveTo>
                  <a:lnTo>
                    <a:pt x="0" y="1051"/>
                  </a:lnTo>
                  <a:lnTo>
                    <a:pt x="1035" y="1051"/>
                  </a:lnTo>
                  <a:lnTo>
                    <a:pt x="1035" y="1"/>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21"/>
            <p:cNvSpPr/>
            <p:nvPr/>
          </p:nvSpPr>
          <p:spPr>
            <a:xfrm>
              <a:off x="2690250" y="2195050"/>
              <a:ext cx="26275" cy="26275"/>
            </a:xfrm>
            <a:custGeom>
              <a:rect b="b" l="l" r="r" t="t"/>
              <a:pathLst>
                <a:path extrusionOk="0" h="1051" w="1051">
                  <a:moveTo>
                    <a:pt x="1" y="1"/>
                  </a:moveTo>
                  <a:lnTo>
                    <a:pt x="1" y="1051"/>
                  </a:lnTo>
                  <a:lnTo>
                    <a:pt x="1051" y="1051"/>
                  </a:lnTo>
                  <a:lnTo>
                    <a:pt x="10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21"/>
            <p:cNvSpPr/>
            <p:nvPr/>
          </p:nvSpPr>
          <p:spPr>
            <a:xfrm>
              <a:off x="2716500" y="2195050"/>
              <a:ext cx="25900" cy="26275"/>
            </a:xfrm>
            <a:custGeom>
              <a:rect b="b" l="l" r="r" t="t"/>
              <a:pathLst>
                <a:path extrusionOk="0" h="1051" w="1036">
                  <a:moveTo>
                    <a:pt x="1" y="1"/>
                  </a:moveTo>
                  <a:lnTo>
                    <a:pt x="1" y="1051"/>
                  </a:lnTo>
                  <a:lnTo>
                    <a:pt x="1035" y="1051"/>
                  </a:lnTo>
                  <a:lnTo>
                    <a:pt x="10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21"/>
            <p:cNvSpPr/>
            <p:nvPr/>
          </p:nvSpPr>
          <p:spPr>
            <a:xfrm>
              <a:off x="2690250" y="2221300"/>
              <a:ext cx="26275" cy="25900"/>
            </a:xfrm>
            <a:custGeom>
              <a:rect b="b" l="l" r="r" t="t"/>
              <a:pathLst>
                <a:path extrusionOk="0" h="1036" w="1051">
                  <a:moveTo>
                    <a:pt x="1" y="1"/>
                  </a:moveTo>
                  <a:lnTo>
                    <a:pt x="1" y="1035"/>
                  </a:lnTo>
                  <a:lnTo>
                    <a:pt x="1051" y="1035"/>
                  </a:lnTo>
                  <a:lnTo>
                    <a:pt x="10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21"/>
            <p:cNvSpPr/>
            <p:nvPr/>
          </p:nvSpPr>
          <p:spPr>
            <a:xfrm>
              <a:off x="2690250" y="2247175"/>
              <a:ext cx="26275" cy="25875"/>
            </a:xfrm>
            <a:custGeom>
              <a:rect b="b" l="l" r="r" t="t"/>
              <a:pathLst>
                <a:path extrusionOk="0" h="1035" w="1051">
                  <a:moveTo>
                    <a:pt x="1" y="0"/>
                  </a:moveTo>
                  <a:lnTo>
                    <a:pt x="1" y="1035"/>
                  </a:lnTo>
                  <a:lnTo>
                    <a:pt x="1051" y="1035"/>
                  </a:lnTo>
                  <a:lnTo>
                    <a:pt x="10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1" name="Google Shape;10481;p21"/>
          <p:cNvGrpSpPr/>
          <p:nvPr/>
        </p:nvGrpSpPr>
        <p:grpSpPr>
          <a:xfrm>
            <a:off x="1515965" y="3990919"/>
            <a:ext cx="433691" cy="607831"/>
            <a:chOff x="3320750" y="2845525"/>
            <a:chExt cx="176750" cy="247700"/>
          </a:xfrm>
        </p:grpSpPr>
        <p:sp>
          <p:nvSpPr>
            <p:cNvPr id="10482" name="Google Shape;10482;p21"/>
            <p:cNvSpPr/>
            <p:nvPr/>
          </p:nvSpPr>
          <p:spPr>
            <a:xfrm>
              <a:off x="3356025" y="2845525"/>
              <a:ext cx="35675" cy="35700"/>
            </a:xfrm>
            <a:custGeom>
              <a:rect b="b" l="l" r="r" t="t"/>
              <a:pathLst>
                <a:path extrusionOk="0" h="1428" w="1427">
                  <a:moveTo>
                    <a:pt x="0" y="1"/>
                  </a:moveTo>
                  <a:lnTo>
                    <a:pt x="0" y="1427"/>
                  </a:lnTo>
                  <a:lnTo>
                    <a:pt x="1427" y="1427"/>
                  </a:lnTo>
                  <a:lnTo>
                    <a:pt x="1427"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21"/>
            <p:cNvSpPr/>
            <p:nvPr/>
          </p:nvSpPr>
          <p:spPr>
            <a:xfrm>
              <a:off x="3391675" y="2845525"/>
              <a:ext cx="35300" cy="35700"/>
            </a:xfrm>
            <a:custGeom>
              <a:rect b="b" l="l" r="r" t="t"/>
              <a:pathLst>
                <a:path extrusionOk="0" h="1428" w="1412">
                  <a:moveTo>
                    <a:pt x="1" y="1"/>
                  </a:moveTo>
                  <a:lnTo>
                    <a:pt x="1" y="1427"/>
                  </a:lnTo>
                  <a:lnTo>
                    <a:pt x="1411" y="1427"/>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21"/>
            <p:cNvSpPr/>
            <p:nvPr/>
          </p:nvSpPr>
          <p:spPr>
            <a:xfrm>
              <a:off x="3426950" y="2845525"/>
              <a:ext cx="35300" cy="35700"/>
            </a:xfrm>
            <a:custGeom>
              <a:rect b="b" l="l" r="r" t="t"/>
              <a:pathLst>
                <a:path extrusionOk="0" h="1428" w="1412">
                  <a:moveTo>
                    <a:pt x="0" y="1"/>
                  </a:moveTo>
                  <a:lnTo>
                    <a:pt x="0" y="1427"/>
                  </a:lnTo>
                  <a:lnTo>
                    <a:pt x="1411" y="1427"/>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21"/>
            <p:cNvSpPr/>
            <p:nvPr/>
          </p:nvSpPr>
          <p:spPr>
            <a:xfrm>
              <a:off x="3356025" y="2881200"/>
              <a:ext cx="35675" cy="35275"/>
            </a:xfrm>
            <a:custGeom>
              <a:rect b="b" l="l" r="r" t="t"/>
              <a:pathLst>
                <a:path extrusionOk="0" h="1411" w="1427">
                  <a:moveTo>
                    <a:pt x="0" y="0"/>
                  </a:moveTo>
                  <a:lnTo>
                    <a:pt x="0" y="1411"/>
                  </a:lnTo>
                  <a:lnTo>
                    <a:pt x="1427" y="1411"/>
                  </a:lnTo>
                  <a:lnTo>
                    <a:pt x="1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21"/>
            <p:cNvSpPr/>
            <p:nvPr/>
          </p:nvSpPr>
          <p:spPr>
            <a:xfrm>
              <a:off x="3391675" y="2881200"/>
              <a:ext cx="35300" cy="35275"/>
            </a:xfrm>
            <a:custGeom>
              <a:rect b="b" l="l" r="r" t="t"/>
              <a:pathLst>
                <a:path extrusionOk="0" h="1411" w="1412">
                  <a:moveTo>
                    <a:pt x="1" y="0"/>
                  </a:moveTo>
                  <a:lnTo>
                    <a:pt x="1"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21"/>
            <p:cNvSpPr/>
            <p:nvPr/>
          </p:nvSpPr>
          <p:spPr>
            <a:xfrm>
              <a:off x="3426950" y="2881200"/>
              <a:ext cx="35300" cy="35275"/>
            </a:xfrm>
            <a:custGeom>
              <a:rect b="b" l="l" r="r" t="t"/>
              <a:pathLst>
                <a:path extrusionOk="0" h="1411" w="1412">
                  <a:moveTo>
                    <a:pt x="0" y="0"/>
                  </a:moveTo>
                  <a:lnTo>
                    <a:pt x="0"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21"/>
            <p:cNvSpPr/>
            <p:nvPr/>
          </p:nvSpPr>
          <p:spPr>
            <a:xfrm>
              <a:off x="3356025" y="2916450"/>
              <a:ext cx="35675" cy="35300"/>
            </a:xfrm>
            <a:custGeom>
              <a:rect b="b" l="l" r="r" t="t"/>
              <a:pathLst>
                <a:path extrusionOk="0" h="1412" w="1427">
                  <a:moveTo>
                    <a:pt x="0" y="1"/>
                  </a:moveTo>
                  <a:lnTo>
                    <a:pt x="0" y="1412"/>
                  </a:lnTo>
                  <a:lnTo>
                    <a:pt x="1427" y="1412"/>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21"/>
            <p:cNvSpPr/>
            <p:nvPr/>
          </p:nvSpPr>
          <p:spPr>
            <a:xfrm>
              <a:off x="3391675" y="2916450"/>
              <a:ext cx="35300" cy="35300"/>
            </a:xfrm>
            <a:custGeom>
              <a:rect b="b" l="l" r="r" t="t"/>
              <a:pathLst>
                <a:path extrusionOk="0" h="1412" w="1412">
                  <a:moveTo>
                    <a:pt x="1" y="1"/>
                  </a:moveTo>
                  <a:lnTo>
                    <a:pt x="1" y="1412"/>
                  </a:lnTo>
                  <a:lnTo>
                    <a:pt x="1411" y="1412"/>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21"/>
            <p:cNvSpPr/>
            <p:nvPr/>
          </p:nvSpPr>
          <p:spPr>
            <a:xfrm>
              <a:off x="3426950" y="2916450"/>
              <a:ext cx="35300" cy="35300"/>
            </a:xfrm>
            <a:custGeom>
              <a:rect b="b" l="l" r="r" t="t"/>
              <a:pathLst>
                <a:path extrusionOk="0" h="1412" w="1412">
                  <a:moveTo>
                    <a:pt x="0" y="1"/>
                  </a:moveTo>
                  <a:lnTo>
                    <a:pt x="0" y="1412"/>
                  </a:lnTo>
                  <a:lnTo>
                    <a:pt x="1411" y="1412"/>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21"/>
            <p:cNvSpPr/>
            <p:nvPr/>
          </p:nvSpPr>
          <p:spPr>
            <a:xfrm>
              <a:off x="3338375" y="2969375"/>
              <a:ext cx="26675" cy="26650"/>
            </a:xfrm>
            <a:custGeom>
              <a:rect b="b" l="l" r="r" t="t"/>
              <a:pathLst>
                <a:path extrusionOk="0" h="1066" w="1067">
                  <a:moveTo>
                    <a:pt x="1" y="0"/>
                  </a:moveTo>
                  <a:lnTo>
                    <a:pt x="1" y="1066"/>
                  </a:lnTo>
                  <a:lnTo>
                    <a:pt x="1067" y="1066"/>
                  </a:lnTo>
                  <a:lnTo>
                    <a:pt x="10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21"/>
            <p:cNvSpPr/>
            <p:nvPr/>
          </p:nvSpPr>
          <p:spPr>
            <a:xfrm>
              <a:off x="3391675" y="295172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21"/>
            <p:cNvSpPr/>
            <p:nvPr/>
          </p:nvSpPr>
          <p:spPr>
            <a:xfrm>
              <a:off x="3453200" y="2969375"/>
              <a:ext cx="26675" cy="26650"/>
            </a:xfrm>
            <a:custGeom>
              <a:rect b="b" l="l" r="r" t="t"/>
              <a:pathLst>
                <a:path extrusionOk="0" h="1066" w="1067">
                  <a:moveTo>
                    <a:pt x="1" y="0"/>
                  </a:moveTo>
                  <a:lnTo>
                    <a:pt x="1" y="1066"/>
                  </a:lnTo>
                  <a:lnTo>
                    <a:pt x="1066" y="1066"/>
                  </a:lnTo>
                  <a:lnTo>
                    <a:pt x="1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21"/>
            <p:cNvSpPr/>
            <p:nvPr/>
          </p:nvSpPr>
          <p:spPr>
            <a:xfrm>
              <a:off x="3365025" y="2996000"/>
              <a:ext cx="26675" cy="26300"/>
            </a:xfrm>
            <a:custGeom>
              <a:rect b="b" l="l" r="r" t="t"/>
              <a:pathLst>
                <a:path extrusionOk="0" h="1052" w="1067">
                  <a:moveTo>
                    <a:pt x="1" y="1"/>
                  </a:moveTo>
                  <a:lnTo>
                    <a:pt x="1" y="1051"/>
                  </a:lnTo>
                  <a:lnTo>
                    <a:pt x="1067" y="1051"/>
                  </a:lnTo>
                  <a:lnTo>
                    <a:pt x="1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21"/>
            <p:cNvSpPr/>
            <p:nvPr/>
          </p:nvSpPr>
          <p:spPr>
            <a:xfrm>
              <a:off x="3391675" y="2987000"/>
              <a:ext cx="35300" cy="35300"/>
            </a:xfrm>
            <a:custGeom>
              <a:rect b="b" l="l" r="r" t="t"/>
              <a:pathLst>
                <a:path extrusionOk="0" h="1412"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21"/>
            <p:cNvSpPr/>
            <p:nvPr/>
          </p:nvSpPr>
          <p:spPr>
            <a:xfrm>
              <a:off x="3426950" y="2996000"/>
              <a:ext cx="26275" cy="26300"/>
            </a:xfrm>
            <a:custGeom>
              <a:rect b="b" l="l" r="r" t="t"/>
              <a:pathLst>
                <a:path extrusionOk="0" h="1052" w="1051">
                  <a:moveTo>
                    <a:pt x="0" y="1"/>
                  </a:moveTo>
                  <a:lnTo>
                    <a:pt x="0" y="1051"/>
                  </a:lnTo>
                  <a:lnTo>
                    <a:pt x="1051" y="1051"/>
                  </a:lnTo>
                  <a:lnTo>
                    <a:pt x="10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21"/>
            <p:cNvSpPr/>
            <p:nvPr/>
          </p:nvSpPr>
          <p:spPr>
            <a:xfrm>
              <a:off x="3391675" y="3022275"/>
              <a:ext cx="35300" cy="35675"/>
            </a:xfrm>
            <a:custGeom>
              <a:rect b="b" l="l" r="r" t="t"/>
              <a:pathLst>
                <a:path extrusionOk="0" h="1427" w="1412">
                  <a:moveTo>
                    <a:pt x="1" y="0"/>
                  </a:moveTo>
                  <a:lnTo>
                    <a:pt x="1" y="1426"/>
                  </a:lnTo>
                  <a:lnTo>
                    <a:pt x="1411" y="1426"/>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21"/>
            <p:cNvSpPr/>
            <p:nvPr/>
          </p:nvSpPr>
          <p:spPr>
            <a:xfrm>
              <a:off x="3320750" y="3057925"/>
              <a:ext cx="35300" cy="35300"/>
            </a:xfrm>
            <a:custGeom>
              <a:rect b="b" l="l" r="r" t="t"/>
              <a:pathLst>
                <a:path extrusionOk="0" h="1412"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21"/>
            <p:cNvSpPr/>
            <p:nvPr/>
          </p:nvSpPr>
          <p:spPr>
            <a:xfrm>
              <a:off x="3356025" y="3057925"/>
              <a:ext cx="35675" cy="35300"/>
            </a:xfrm>
            <a:custGeom>
              <a:rect b="b" l="l" r="r" t="t"/>
              <a:pathLst>
                <a:path extrusionOk="0" h="1412" w="1427">
                  <a:moveTo>
                    <a:pt x="0" y="0"/>
                  </a:moveTo>
                  <a:lnTo>
                    <a:pt x="0" y="1411"/>
                  </a:lnTo>
                  <a:lnTo>
                    <a:pt x="1427" y="1411"/>
                  </a:lnTo>
                  <a:lnTo>
                    <a:pt x="1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21"/>
            <p:cNvSpPr/>
            <p:nvPr/>
          </p:nvSpPr>
          <p:spPr>
            <a:xfrm>
              <a:off x="3391675" y="3057925"/>
              <a:ext cx="35300" cy="35300"/>
            </a:xfrm>
            <a:custGeom>
              <a:rect b="b" l="l" r="r" t="t"/>
              <a:pathLst>
                <a:path extrusionOk="0" h="1412" w="1412">
                  <a:moveTo>
                    <a:pt x="1" y="0"/>
                  </a:moveTo>
                  <a:lnTo>
                    <a:pt x="1"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21"/>
            <p:cNvSpPr/>
            <p:nvPr/>
          </p:nvSpPr>
          <p:spPr>
            <a:xfrm>
              <a:off x="3426950" y="3057925"/>
              <a:ext cx="35300" cy="35300"/>
            </a:xfrm>
            <a:custGeom>
              <a:rect b="b" l="l" r="r" t="t"/>
              <a:pathLst>
                <a:path extrusionOk="0" h="1412" w="1412">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21"/>
            <p:cNvSpPr/>
            <p:nvPr/>
          </p:nvSpPr>
          <p:spPr>
            <a:xfrm>
              <a:off x="3462225" y="3057925"/>
              <a:ext cx="35275" cy="35300"/>
            </a:xfrm>
            <a:custGeom>
              <a:rect b="b" l="l" r="r" t="t"/>
              <a:pathLst>
                <a:path extrusionOk="0" h="1412"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3" name="Google Shape;10503;p21"/>
          <p:cNvGrpSpPr/>
          <p:nvPr/>
        </p:nvGrpSpPr>
        <p:grpSpPr>
          <a:xfrm>
            <a:off x="5326393" y="4146529"/>
            <a:ext cx="458061" cy="456968"/>
            <a:chOff x="5031225" y="2082975"/>
            <a:chExt cx="157150" cy="156775"/>
          </a:xfrm>
        </p:grpSpPr>
        <p:sp>
          <p:nvSpPr>
            <p:cNvPr id="10504" name="Google Shape;10504;p21"/>
            <p:cNvSpPr/>
            <p:nvPr/>
          </p:nvSpPr>
          <p:spPr>
            <a:xfrm>
              <a:off x="5094300" y="2082975"/>
              <a:ext cx="31375" cy="31375"/>
            </a:xfrm>
            <a:custGeom>
              <a:rect b="b" l="l" r="r" t="t"/>
              <a:pathLst>
                <a:path extrusionOk="0" h="1255" w="1255">
                  <a:moveTo>
                    <a:pt x="1" y="1"/>
                  </a:moveTo>
                  <a:lnTo>
                    <a:pt x="1" y="1255"/>
                  </a:lnTo>
                  <a:lnTo>
                    <a:pt x="1255" y="1255"/>
                  </a:lnTo>
                  <a:lnTo>
                    <a:pt x="1255" y="1"/>
                  </a:lnTo>
                  <a:close/>
                </a:path>
              </a:pathLst>
            </a:custGeom>
            <a:solidFill>
              <a:srgbClr val="8967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21"/>
            <p:cNvSpPr/>
            <p:nvPr/>
          </p:nvSpPr>
          <p:spPr>
            <a:xfrm>
              <a:off x="5062950" y="2114325"/>
              <a:ext cx="31375" cy="31375"/>
            </a:xfrm>
            <a:custGeom>
              <a:rect b="b" l="l" r="r" t="t"/>
              <a:pathLst>
                <a:path extrusionOk="0" h="1255" w="1255">
                  <a:moveTo>
                    <a:pt x="1" y="1"/>
                  </a:moveTo>
                  <a:lnTo>
                    <a:pt x="1" y="1255"/>
                  </a:lnTo>
                  <a:lnTo>
                    <a:pt x="1255" y="1255"/>
                  </a:lnTo>
                  <a:lnTo>
                    <a:pt x="1255" y="1"/>
                  </a:lnTo>
                  <a:close/>
                </a:path>
              </a:pathLst>
            </a:custGeom>
            <a:solidFill>
              <a:srgbClr val="8967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21"/>
            <p:cNvSpPr/>
            <p:nvPr/>
          </p:nvSpPr>
          <p:spPr>
            <a:xfrm>
              <a:off x="5094300" y="2114325"/>
              <a:ext cx="31375" cy="31375"/>
            </a:xfrm>
            <a:custGeom>
              <a:rect b="b" l="l" r="r" t="t"/>
              <a:pathLst>
                <a:path extrusionOk="0" h="1255" w="1255">
                  <a:moveTo>
                    <a:pt x="1" y="1"/>
                  </a:moveTo>
                  <a:lnTo>
                    <a:pt x="1" y="1255"/>
                  </a:lnTo>
                  <a:lnTo>
                    <a:pt x="1255" y="1255"/>
                  </a:lnTo>
                  <a:lnTo>
                    <a:pt x="1255"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21"/>
            <p:cNvSpPr/>
            <p:nvPr/>
          </p:nvSpPr>
          <p:spPr>
            <a:xfrm>
              <a:off x="5125650" y="2114325"/>
              <a:ext cx="31375" cy="31375"/>
            </a:xfrm>
            <a:custGeom>
              <a:rect b="b" l="l" r="r" t="t"/>
              <a:pathLst>
                <a:path extrusionOk="0" h="1255" w="1255">
                  <a:moveTo>
                    <a:pt x="1" y="1"/>
                  </a:moveTo>
                  <a:lnTo>
                    <a:pt x="1" y="1255"/>
                  </a:lnTo>
                  <a:lnTo>
                    <a:pt x="1254" y="1255"/>
                  </a:lnTo>
                  <a:lnTo>
                    <a:pt x="12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21"/>
            <p:cNvSpPr/>
            <p:nvPr/>
          </p:nvSpPr>
          <p:spPr>
            <a:xfrm>
              <a:off x="5031225" y="2145675"/>
              <a:ext cx="31750" cy="31375"/>
            </a:xfrm>
            <a:custGeom>
              <a:rect b="b" l="l" r="r" t="t"/>
              <a:pathLst>
                <a:path extrusionOk="0" h="1255" w="1270">
                  <a:moveTo>
                    <a:pt x="0" y="1"/>
                  </a:moveTo>
                  <a:lnTo>
                    <a:pt x="0" y="1255"/>
                  </a:lnTo>
                  <a:lnTo>
                    <a:pt x="1270" y="1255"/>
                  </a:lnTo>
                  <a:lnTo>
                    <a:pt x="1270" y="1"/>
                  </a:lnTo>
                  <a:close/>
                </a:path>
              </a:pathLst>
            </a:custGeom>
            <a:solidFill>
              <a:srgbClr val="8967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21"/>
            <p:cNvSpPr/>
            <p:nvPr/>
          </p:nvSpPr>
          <p:spPr>
            <a:xfrm>
              <a:off x="5062950" y="2145675"/>
              <a:ext cx="31375" cy="31375"/>
            </a:xfrm>
            <a:custGeom>
              <a:rect b="b" l="l" r="r" t="t"/>
              <a:pathLst>
                <a:path extrusionOk="0" h="1255" w="1255">
                  <a:moveTo>
                    <a:pt x="1" y="1"/>
                  </a:moveTo>
                  <a:lnTo>
                    <a:pt x="1" y="1255"/>
                  </a:lnTo>
                  <a:lnTo>
                    <a:pt x="1255" y="1255"/>
                  </a:lnTo>
                  <a:lnTo>
                    <a:pt x="1255"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21"/>
            <p:cNvSpPr/>
            <p:nvPr/>
          </p:nvSpPr>
          <p:spPr>
            <a:xfrm>
              <a:off x="5094300" y="2145675"/>
              <a:ext cx="31375" cy="31375"/>
            </a:xfrm>
            <a:custGeom>
              <a:rect b="b" l="l" r="r" t="t"/>
              <a:pathLst>
                <a:path extrusionOk="0" h="1255" w="1255">
                  <a:moveTo>
                    <a:pt x="1" y="1"/>
                  </a:moveTo>
                  <a:lnTo>
                    <a:pt x="1" y="1255"/>
                  </a:lnTo>
                  <a:lnTo>
                    <a:pt x="1255" y="1255"/>
                  </a:lnTo>
                  <a:lnTo>
                    <a:pt x="125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21"/>
            <p:cNvSpPr/>
            <p:nvPr/>
          </p:nvSpPr>
          <p:spPr>
            <a:xfrm>
              <a:off x="5125650" y="2145675"/>
              <a:ext cx="31375" cy="31375"/>
            </a:xfrm>
            <a:custGeom>
              <a:rect b="b" l="l" r="r" t="t"/>
              <a:pathLst>
                <a:path extrusionOk="0" h="1255" w="1255">
                  <a:moveTo>
                    <a:pt x="1" y="1"/>
                  </a:moveTo>
                  <a:lnTo>
                    <a:pt x="1" y="1255"/>
                  </a:lnTo>
                  <a:lnTo>
                    <a:pt x="1254" y="1255"/>
                  </a:lnTo>
                  <a:lnTo>
                    <a:pt x="12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21"/>
            <p:cNvSpPr/>
            <p:nvPr/>
          </p:nvSpPr>
          <p:spPr>
            <a:xfrm>
              <a:off x="5157000" y="2145675"/>
              <a:ext cx="31375" cy="31375"/>
            </a:xfrm>
            <a:custGeom>
              <a:rect b="b" l="l" r="r" t="t"/>
              <a:pathLst>
                <a:path extrusionOk="0" h="1255" w="1255">
                  <a:moveTo>
                    <a:pt x="0" y="1"/>
                  </a:moveTo>
                  <a:lnTo>
                    <a:pt x="0" y="1255"/>
                  </a:lnTo>
                  <a:lnTo>
                    <a:pt x="1254" y="1255"/>
                  </a:lnTo>
                  <a:lnTo>
                    <a:pt x="12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21"/>
            <p:cNvSpPr/>
            <p:nvPr/>
          </p:nvSpPr>
          <p:spPr>
            <a:xfrm>
              <a:off x="5094300" y="2177025"/>
              <a:ext cx="31375" cy="31375"/>
            </a:xfrm>
            <a:custGeom>
              <a:rect b="b" l="l" r="r" t="t"/>
              <a:pathLst>
                <a:path extrusionOk="0" h="1255" w="1255">
                  <a:moveTo>
                    <a:pt x="1" y="1"/>
                  </a:moveTo>
                  <a:lnTo>
                    <a:pt x="1" y="1254"/>
                  </a:lnTo>
                  <a:lnTo>
                    <a:pt x="1255" y="1254"/>
                  </a:lnTo>
                  <a:lnTo>
                    <a:pt x="1255" y="1"/>
                  </a:lnTo>
                  <a:close/>
                </a:path>
              </a:pathLst>
            </a:custGeom>
            <a:solidFill>
              <a:srgbClr val="DDCC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21"/>
            <p:cNvSpPr/>
            <p:nvPr/>
          </p:nvSpPr>
          <p:spPr>
            <a:xfrm>
              <a:off x="5094300" y="2208375"/>
              <a:ext cx="31375" cy="31375"/>
            </a:xfrm>
            <a:custGeom>
              <a:rect b="b" l="l" r="r" t="t"/>
              <a:pathLst>
                <a:path extrusionOk="0" h="1255" w="1255">
                  <a:moveTo>
                    <a:pt x="1" y="0"/>
                  </a:moveTo>
                  <a:lnTo>
                    <a:pt x="1" y="1254"/>
                  </a:lnTo>
                  <a:lnTo>
                    <a:pt x="1255" y="1254"/>
                  </a:lnTo>
                  <a:lnTo>
                    <a:pt x="1255" y="0"/>
                  </a:lnTo>
                  <a:close/>
                </a:path>
              </a:pathLst>
            </a:custGeom>
            <a:solidFill>
              <a:srgbClr val="E4D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8">
    <p:spTree>
      <p:nvGrpSpPr>
        <p:cNvPr id="10515" name="Shape 10515"/>
        <p:cNvGrpSpPr/>
        <p:nvPr/>
      </p:nvGrpSpPr>
      <p:grpSpPr>
        <a:xfrm>
          <a:off x="0" y="0"/>
          <a:ext cx="0" cy="0"/>
          <a:chOff x="0" y="0"/>
          <a:chExt cx="0" cy="0"/>
        </a:xfrm>
      </p:grpSpPr>
      <p:grpSp>
        <p:nvGrpSpPr>
          <p:cNvPr id="10516" name="Google Shape;10516;p22"/>
          <p:cNvGrpSpPr/>
          <p:nvPr/>
        </p:nvGrpSpPr>
        <p:grpSpPr>
          <a:xfrm>
            <a:off x="-151417" y="4511474"/>
            <a:ext cx="9446833" cy="1136997"/>
            <a:chOff x="7" y="4511474"/>
            <a:chExt cx="9446833" cy="1136997"/>
          </a:xfrm>
        </p:grpSpPr>
        <p:grpSp>
          <p:nvGrpSpPr>
            <p:cNvPr id="10517" name="Google Shape;10517;p22"/>
            <p:cNvGrpSpPr/>
            <p:nvPr/>
          </p:nvGrpSpPr>
          <p:grpSpPr>
            <a:xfrm>
              <a:off x="7" y="4511474"/>
              <a:ext cx="1049633" cy="1136997"/>
              <a:chOff x="2130300" y="2121375"/>
              <a:chExt cx="212000" cy="229650"/>
            </a:xfrm>
          </p:grpSpPr>
          <p:sp>
            <p:nvSpPr>
              <p:cNvPr id="10518" name="Google Shape;10518;p22"/>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22"/>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22"/>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22"/>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22"/>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22"/>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22"/>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22"/>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22"/>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22"/>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22"/>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22"/>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22"/>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22"/>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22"/>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22"/>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22"/>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22"/>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22"/>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22"/>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22"/>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22"/>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22"/>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22"/>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22"/>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22"/>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22"/>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22"/>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22"/>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22"/>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22"/>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22"/>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22"/>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22"/>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22"/>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3" name="Google Shape;10553;p22"/>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22"/>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22"/>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22"/>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22"/>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22"/>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22"/>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22"/>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1" name="Google Shape;10561;p22"/>
            <p:cNvGrpSpPr/>
            <p:nvPr/>
          </p:nvGrpSpPr>
          <p:grpSpPr>
            <a:xfrm>
              <a:off x="1049657" y="4511474"/>
              <a:ext cx="1049633" cy="1136997"/>
              <a:chOff x="2130300" y="2121375"/>
              <a:chExt cx="212000" cy="229650"/>
            </a:xfrm>
          </p:grpSpPr>
          <p:sp>
            <p:nvSpPr>
              <p:cNvPr id="10562" name="Google Shape;10562;p22"/>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22"/>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22"/>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22"/>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22"/>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22"/>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22"/>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22"/>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22"/>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22"/>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22"/>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22"/>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22"/>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22"/>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22"/>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22"/>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22"/>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22"/>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22"/>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22"/>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22"/>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22"/>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22"/>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22"/>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22"/>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22"/>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22"/>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22"/>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22"/>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22"/>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22"/>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22"/>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22"/>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22"/>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22"/>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22"/>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22"/>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22"/>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22"/>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22"/>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22"/>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22"/>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22"/>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5" name="Google Shape;10605;p22"/>
            <p:cNvGrpSpPr/>
            <p:nvPr/>
          </p:nvGrpSpPr>
          <p:grpSpPr>
            <a:xfrm>
              <a:off x="2099307" y="4511474"/>
              <a:ext cx="1049633" cy="1136997"/>
              <a:chOff x="2130300" y="2121375"/>
              <a:chExt cx="212000" cy="229650"/>
            </a:xfrm>
          </p:grpSpPr>
          <p:sp>
            <p:nvSpPr>
              <p:cNvPr id="10606" name="Google Shape;10606;p22"/>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22"/>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22"/>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22"/>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22"/>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1" name="Google Shape;10611;p22"/>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22"/>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22"/>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22"/>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22"/>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22"/>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22"/>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22"/>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22"/>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22"/>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22"/>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22"/>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22"/>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22"/>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22"/>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22"/>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22"/>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22"/>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22"/>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22"/>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22"/>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22"/>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22"/>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22"/>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22"/>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22"/>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22"/>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22"/>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22"/>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22"/>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22"/>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22"/>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22"/>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22"/>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22"/>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22"/>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22"/>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22"/>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9" name="Google Shape;10649;p22"/>
            <p:cNvGrpSpPr/>
            <p:nvPr/>
          </p:nvGrpSpPr>
          <p:grpSpPr>
            <a:xfrm>
              <a:off x="3148957" y="4511474"/>
              <a:ext cx="1049633" cy="1136997"/>
              <a:chOff x="2130300" y="2121375"/>
              <a:chExt cx="212000" cy="229650"/>
            </a:xfrm>
          </p:grpSpPr>
          <p:sp>
            <p:nvSpPr>
              <p:cNvPr id="10650" name="Google Shape;10650;p22"/>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22"/>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22"/>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22"/>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22"/>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22"/>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22"/>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22"/>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22"/>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22"/>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22"/>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22"/>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2" name="Google Shape;10662;p22"/>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3" name="Google Shape;10663;p22"/>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22"/>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22"/>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22"/>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22"/>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22"/>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22"/>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22"/>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22"/>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22"/>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22"/>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22"/>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22"/>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22"/>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22"/>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8" name="Google Shape;10678;p22"/>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22"/>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22"/>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22"/>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22"/>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22"/>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22"/>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22"/>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22"/>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22"/>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22"/>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22"/>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22"/>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22"/>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22"/>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3" name="Google Shape;10693;p22"/>
            <p:cNvGrpSpPr/>
            <p:nvPr/>
          </p:nvGrpSpPr>
          <p:grpSpPr>
            <a:xfrm>
              <a:off x="4198607" y="4511474"/>
              <a:ext cx="1049633" cy="1136997"/>
              <a:chOff x="2130300" y="2121375"/>
              <a:chExt cx="212000" cy="229650"/>
            </a:xfrm>
          </p:grpSpPr>
          <p:sp>
            <p:nvSpPr>
              <p:cNvPr id="10694" name="Google Shape;10694;p22"/>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22"/>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6" name="Google Shape;10696;p22"/>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22"/>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22"/>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22"/>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22"/>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22"/>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22"/>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22"/>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22"/>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22"/>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22"/>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7" name="Google Shape;10707;p22"/>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22"/>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22"/>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22"/>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22"/>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22"/>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22"/>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22"/>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22"/>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22"/>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22"/>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22"/>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22"/>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22"/>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22"/>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22"/>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22"/>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22"/>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22"/>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22"/>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22"/>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22"/>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22"/>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22"/>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22"/>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22"/>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22"/>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22"/>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22"/>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22"/>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7" name="Google Shape;10737;p22"/>
            <p:cNvGrpSpPr/>
            <p:nvPr/>
          </p:nvGrpSpPr>
          <p:grpSpPr>
            <a:xfrm>
              <a:off x="5248257" y="4511474"/>
              <a:ext cx="1049633" cy="1136997"/>
              <a:chOff x="2130300" y="2121375"/>
              <a:chExt cx="212000" cy="229650"/>
            </a:xfrm>
          </p:grpSpPr>
          <p:sp>
            <p:nvSpPr>
              <p:cNvPr id="10738" name="Google Shape;10738;p22"/>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22"/>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22"/>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22"/>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22"/>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22"/>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22"/>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22"/>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22"/>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22"/>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22"/>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22"/>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22"/>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22"/>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22"/>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22"/>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22"/>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22"/>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22"/>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22"/>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22"/>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22"/>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22"/>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22"/>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22"/>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22"/>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22"/>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22"/>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22"/>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22"/>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22"/>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22"/>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22"/>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22"/>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22"/>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22"/>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22"/>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22"/>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22"/>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22"/>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22"/>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22"/>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22"/>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1" name="Google Shape;10781;p22"/>
            <p:cNvGrpSpPr/>
            <p:nvPr/>
          </p:nvGrpSpPr>
          <p:grpSpPr>
            <a:xfrm>
              <a:off x="6297907" y="4511474"/>
              <a:ext cx="1049633" cy="1136997"/>
              <a:chOff x="2130300" y="2121375"/>
              <a:chExt cx="212000" cy="229650"/>
            </a:xfrm>
          </p:grpSpPr>
          <p:sp>
            <p:nvSpPr>
              <p:cNvPr id="10782" name="Google Shape;10782;p22"/>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22"/>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22"/>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22"/>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22"/>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22"/>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8" name="Google Shape;10788;p22"/>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22"/>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22"/>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22"/>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22"/>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22"/>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22"/>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22"/>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22"/>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22"/>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22"/>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22"/>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22"/>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1" name="Google Shape;10801;p22"/>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2" name="Google Shape;10802;p22"/>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3" name="Google Shape;10803;p22"/>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22"/>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22"/>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6" name="Google Shape;10806;p22"/>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22"/>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22"/>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22"/>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22"/>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22"/>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22"/>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22"/>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22"/>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22"/>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22"/>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7" name="Google Shape;10817;p22"/>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8" name="Google Shape;10818;p22"/>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22"/>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22"/>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22"/>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22"/>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22"/>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22"/>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5" name="Google Shape;10825;p22"/>
            <p:cNvGrpSpPr/>
            <p:nvPr/>
          </p:nvGrpSpPr>
          <p:grpSpPr>
            <a:xfrm>
              <a:off x="7347557" y="4511474"/>
              <a:ext cx="1049633" cy="1136997"/>
              <a:chOff x="2130300" y="2121375"/>
              <a:chExt cx="212000" cy="229650"/>
            </a:xfrm>
          </p:grpSpPr>
          <p:sp>
            <p:nvSpPr>
              <p:cNvPr id="10826" name="Google Shape;10826;p22"/>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22"/>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22"/>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22"/>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22"/>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22"/>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22"/>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22"/>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22"/>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22"/>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22"/>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22"/>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22"/>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22"/>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22"/>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22"/>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22"/>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22"/>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22"/>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22"/>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22"/>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22"/>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22"/>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22"/>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22"/>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22"/>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22"/>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22"/>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22"/>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22"/>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22"/>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22"/>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22"/>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22"/>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22"/>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22"/>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22"/>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22"/>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22"/>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22"/>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22"/>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22"/>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22"/>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9" name="Google Shape;10869;p22"/>
            <p:cNvGrpSpPr/>
            <p:nvPr/>
          </p:nvGrpSpPr>
          <p:grpSpPr>
            <a:xfrm>
              <a:off x="8397207" y="4511474"/>
              <a:ext cx="1049633" cy="1136997"/>
              <a:chOff x="2130300" y="2121375"/>
              <a:chExt cx="212000" cy="229650"/>
            </a:xfrm>
          </p:grpSpPr>
          <p:sp>
            <p:nvSpPr>
              <p:cNvPr id="10870" name="Google Shape;10870;p22"/>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22"/>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22"/>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22"/>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22"/>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5" name="Google Shape;10875;p22"/>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22"/>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22"/>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22"/>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22"/>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22"/>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1" name="Google Shape;10881;p22"/>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2" name="Google Shape;10882;p22"/>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3" name="Google Shape;10883;p22"/>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22"/>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22"/>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22"/>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22"/>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8" name="Google Shape;10888;p22"/>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9" name="Google Shape;10889;p22"/>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22"/>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22"/>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22"/>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3" name="Google Shape;10893;p22"/>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4" name="Google Shape;10894;p22"/>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5" name="Google Shape;10895;p22"/>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22"/>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22"/>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22"/>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22"/>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22"/>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1" name="Google Shape;10901;p22"/>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2" name="Google Shape;10902;p22"/>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22"/>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22"/>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22"/>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6" name="Google Shape;10906;p22"/>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22"/>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22"/>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22"/>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22"/>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22"/>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22"/>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13" name="Google Shape;10913;p22"/>
          <p:cNvGrpSpPr/>
          <p:nvPr/>
        </p:nvGrpSpPr>
        <p:grpSpPr>
          <a:xfrm>
            <a:off x="256301" y="147620"/>
            <a:ext cx="926943" cy="228568"/>
            <a:chOff x="256301" y="147620"/>
            <a:chExt cx="926943" cy="228568"/>
          </a:xfrm>
        </p:grpSpPr>
        <p:grpSp>
          <p:nvGrpSpPr>
            <p:cNvPr id="10914" name="Google Shape;10914;p22"/>
            <p:cNvGrpSpPr/>
            <p:nvPr/>
          </p:nvGrpSpPr>
          <p:grpSpPr>
            <a:xfrm>
              <a:off x="256301" y="147620"/>
              <a:ext cx="266546" cy="228568"/>
              <a:chOff x="256301" y="147620"/>
              <a:chExt cx="266546" cy="228568"/>
            </a:xfrm>
          </p:grpSpPr>
          <p:sp>
            <p:nvSpPr>
              <p:cNvPr id="10915" name="Google Shape;10915;p22"/>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22"/>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22"/>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22"/>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22"/>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22"/>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22"/>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22"/>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22"/>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22"/>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22"/>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22"/>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22"/>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22"/>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22"/>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22"/>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22"/>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2" name="Google Shape;10932;p22"/>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3" name="Google Shape;10933;p22"/>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22"/>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22"/>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22"/>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22"/>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22"/>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22"/>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22"/>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22"/>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2" name="Google Shape;10942;p22"/>
            <p:cNvGrpSpPr/>
            <p:nvPr/>
          </p:nvGrpSpPr>
          <p:grpSpPr>
            <a:xfrm>
              <a:off x="586498" y="147620"/>
              <a:ext cx="266546" cy="228568"/>
              <a:chOff x="586498" y="147620"/>
              <a:chExt cx="266546" cy="228568"/>
            </a:xfrm>
          </p:grpSpPr>
          <p:sp>
            <p:nvSpPr>
              <p:cNvPr id="10943" name="Google Shape;10943;p22"/>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4" name="Google Shape;10944;p22"/>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22"/>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22"/>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22"/>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22"/>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22"/>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22"/>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22"/>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22"/>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22"/>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22"/>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22"/>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6" name="Google Shape;10956;p22"/>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22"/>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22"/>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22"/>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22"/>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22"/>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22"/>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22"/>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22"/>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22"/>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6" name="Google Shape;10966;p22"/>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22"/>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22"/>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22"/>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0" name="Google Shape;10970;p22"/>
            <p:cNvGrpSpPr/>
            <p:nvPr/>
          </p:nvGrpSpPr>
          <p:grpSpPr>
            <a:xfrm>
              <a:off x="916698" y="147620"/>
              <a:ext cx="266546" cy="228568"/>
              <a:chOff x="586498" y="147620"/>
              <a:chExt cx="266546" cy="228568"/>
            </a:xfrm>
          </p:grpSpPr>
          <p:sp>
            <p:nvSpPr>
              <p:cNvPr id="10971" name="Google Shape;10971;p22"/>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22"/>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22"/>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22"/>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22"/>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22"/>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22"/>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22"/>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22"/>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22"/>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22"/>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22"/>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22"/>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22"/>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22"/>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22"/>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22"/>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8" name="Google Shape;10988;p22"/>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22"/>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22"/>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22"/>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22"/>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3" name="Google Shape;10993;p22"/>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4" name="Google Shape;10994;p22"/>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22"/>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22"/>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22"/>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998" name="Google Shape;10998;p22"/>
          <p:cNvSpPr txBox="1"/>
          <p:nvPr>
            <p:ph type="title"/>
          </p:nvPr>
        </p:nvSpPr>
        <p:spPr>
          <a:xfrm>
            <a:off x="2126100" y="2751613"/>
            <a:ext cx="4891800" cy="748500"/>
          </a:xfrm>
          <a:prstGeom prst="rect">
            <a:avLst/>
          </a:prstGeom>
        </p:spPr>
        <p:txBody>
          <a:bodyPr anchorCtr="0" anchor="ctr" bIns="0" lIns="0" spcFirstLastPara="1" rIns="0" wrap="square" tIns="0">
            <a:noAutofit/>
          </a:bodyPr>
          <a:lstStyle>
            <a:lvl1pPr lvl="0" rtl="0" algn="ctr">
              <a:spcBef>
                <a:spcPts val="0"/>
              </a:spcBef>
              <a:spcAft>
                <a:spcPts val="0"/>
              </a:spcAft>
              <a:buSzPts val="4200"/>
              <a:buNone/>
              <a:defRPr sz="3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999" name="Google Shape;10999;p22"/>
          <p:cNvSpPr txBox="1"/>
          <p:nvPr>
            <p:ph idx="1" type="subTitle"/>
          </p:nvPr>
        </p:nvSpPr>
        <p:spPr>
          <a:xfrm>
            <a:off x="2126100" y="3500100"/>
            <a:ext cx="4891800" cy="4680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100"/>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000" name="Google Shape;11000;p22"/>
          <p:cNvSpPr txBox="1"/>
          <p:nvPr>
            <p:ph hasCustomPrompt="1" idx="2" type="title"/>
          </p:nvPr>
        </p:nvSpPr>
        <p:spPr>
          <a:xfrm>
            <a:off x="3871375" y="1355863"/>
            <a:ext cx="1624800" cy="748500"/>
          </a:xfrm>
          <a:prstGeom prst="rect">
            <a:avLst/>
          </a:prstGeom>
        </p:spPr>
        <p:txBody>
          <a:bodyPr anchorCtr="0" anchor="ctr" bIns="0" lIns="0" spcFirstLastPara="1" rIns="0" wrap="square" tIns="0">
            <a:noAutofit/>
          </a:bodyPr>
          <a:lstStyle>
            <a:lvl1pPr lvl="0" rtl="0" algn="ctr">
              <a:spcBef>
                <a:spcPts val="0"/>
              </a:spcBef>
              <a:spcAft>
                <a:spcPts val="0"/>
              </a:spcAft>
              <a:buSzPts val="7200"/>
              <a:buNone/>
              <a:defRPr sz="3600">
                <a:solidFill>
                  <a:schemeClr val="accent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grpSp>
        <p:nvGrpSpPr>
          <p:cNvPr id="11001" name="Google Shape;11001;p22"/>
          <p:cNvGrpSpPr/>
          <p:nvPr/>
        </p:nvGrpSpPr>
        <p:grpSpPr>
          <a:xfrm>
            <a:off x="720005" y="4128446"/>
            <a:ext cx="610887" cy="475057"/>
            <a:chOff x="2136175" y="3290300"/>
            <a:chExt cx="241400" cy="187725"/>
          </a:xfrm>
        </p:grpSpPr>
        <p:sp>
          <p:nvSpPr>
            <p:cNvPr id="11002" name="Google Shape;11002;p22"/>
            <p:cNvSpPr/>
            <p:nvPr/>
          </p:nvSpPr>
          <p:spPr>
            <a:xfrm>
              <a:off x="2136175" y="3290300"/>
              <a:ext cx="26650" cy="27050"/>
            </a:xfrm>
            <a:custGeom>
              <a:rect b="b" l="l" r="r" t="t"/>
              <a:pathLst>
                <a:path extrusionOk="0" h="1082" w="1066">
                  <a:moveTo>
                    <a:pt x="0" y="0"/>
                  </a:moveTo>
                  <a:lnTo>
                    <a:pt x="0" y="1082"/>
                  </a:lnTo>
                  <a:lnTo>
                    <a:pt x="1066" y="1082"/>
                  </a:lnTo>
                  <a:lnTo>
                    <a:pt x="1066" y="0"/>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3" name="Google Shape;11003;p22"/>
            <p:cNvSpPr/>
            <p:nvPr/>
          </p:nvSpPr>
          <p:spPr>
            <a:xfrm>
              <a:off x="2162800" y="3290300"/>
              <a:ext cx="27075" cy="27050"/>
            </a:xfrm>
            <a:custGeom>
              <a:rect b="b" l="l" r="r" t="t"/>
              <a:pathLst>
                <a:path extrusionOk="0" h="1082" w="1083">
                  <a:moveTo>
                    <a:pt x="1" y="0"/>
                  </a:moveTo>
                  <a:lnTo>
                    <a:pt x="1" y="1082"/>
                  </a:lnTo>
                  <a:lnTo>
                    <a:pt x="1083" y="1082"/>
                  </a:lnTo>
                  <a:lnTo>
                    <a:pt x="10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4" name="Google Shape;11004;p22"/>
            <p:cNvSpPr/>
            <p:nvPr/>
          </p:nvSpPr>
          <p:spPr>
            <a:xfrm>
              <a:off x="2189850" y="3290300"/>
              <a:ext cx="26675" cy="27050"/>
            </a:xfrm>
            <a:custGeom>
              <a:rect b="b" l="l" r="r" t="t"/>
              <a:pathLst>
                <a:path extrusionOk="0" h="1082" w="1067">
                  <a:moveTo>
                    <a:pt x="1" y="0"/>
                  </a:moveTo>
                  <a:lnTo>
                    <a:pt x="1" y="1082"/>
                  </a:lnTo>
                  <a:lnTo>
                    <a:pt x="1066" y="1082"/>
                  </a:lnTo>
                  <a:lnTo>
                    <a:pt x="10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22"/>
            <p:cNvSpPr/>
            <p:nvPr/>
          </p:nvSpPr>
          <p:spPr>
            <a:xfrm>
              <a:off x="2216500" y="3290300"/>
              <a:ext cx="27050" cy="27050"/>
            </a:xfrm>
            <a:custGeom>
              <a:rect b="b" l="l" r="r" t="t"/>
              <a:pathLst>
                <a:path extrusionOk="0" h="1082" w="1082">
                  <a:moveTo>
                    <a:pt x="0" y="0"/>
                  </a:moveTo>
                  <a:lnTo>
                    <a:pt x="0" y="1082"/>
                  </a:lnTo>
                  <a:lnTo>
                    <a:pt x="1082" y="1082"/>
                  </a:lnTo>
                  <a:lnTo>
                    <a:pt x="10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6" name="Google Shape;11006;p22"/>
            <p:cNvSpPr/>
            <p:nvPr/>
          </p:nvSpPr>
          <p:spPr>
            <a:xfrm>
              <a:off x="2243525" y="3290300"/>
              <a:ext cx="26675" cy="27050"/>
            </a:xfrm>
            <a:custGeom>
              <a:rect b="b" l="l" r="r" t="t"/>
              <a:pathLst>
                <a:path extrusionOk="0" h="1082" w="1067">
                  <a:moveTo>
                    <a:pt x="1" y="0"/>
                  </a:moveTo>
                  <a:lnTo>
                    <a:pt x="1" y="1082"/>
                  </a:lnTo>
                  <a:lnTo>
                    <a:pt x="1067" y="1082"/>
                  </a:lnTo>
                  <a:lnTo>
                    <a:pt x="10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22"/>
            <p:cNvSpPr/>
            <p:nvPr/>
          </p:nvSpPr>
          <p:spPr>
            <a:xfrm>
              <a:off x="2270175" y="3290300"/>
              <a:ext cx="27075" cy="27050"/>
            </a:xfrm>
            <a:custGeom>
              <a:rect b="b" l="l" r="r" t="t"/>
              <a:pathLst>
                <a:path extrusionOk="0" h="1082" w="1083">
                  <a:moveTo>
                    <a:pt x="1" y="0"/>
                  </a:moveTo>
                  <a:lnTo>
                    <a:pt x="1" y="1082"/>
                  </a:lnTo>
                  <a:lnTo>
                    <a:pt x="1082" y="1082"/>
                  </a:lnTo>
                  <a:lnTo>
                    <a:pt x="10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22"/>
            <p:cNvSpPr/>
            <p:nvPr/>
          </p:nvSpPr>
          <p:spPr>
            <a:xfrm>
              <a:off x="2297225" y="3290300"/>
              <a:ext cx="26675" cy="27050"/>
            </a:xfrm>
            <a:custGeom>
              <a:rect b="b" l="l" r="r" t="t"/>
              <a:pathLst>
                <a:path extrusionOk="0" h="1082" w="1067">
                  <a:moveTo>
                    <a:pt x="0" y="0"/>
                  </a:moveTo>
                  <a:lnTo>
                    <a:pt x="0" y="1082"/>
                  </a:lnTo>
                  <a:lnTo>
                    <a:pt x="1066" y="1082"/>
                  </a:lnTo>
                  <a:lnTo>
                    <a:pt x="10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22"/>
            <p:cNvSpPr/>
            <p:nvPr/>
          </p:nvSpPr>
          <p:spPr>
            <a:xfrm>
              <a:off x="2323875" y="3290300"/>
              <a:ext cx="27050" cy="27050"/>
            </a:xfrm>
            <a:custGeom>
              <a:rect b="b" l="l" r="r" t="t"/>
              <a:pathLst>
                <a:path extrusionOk="0" h="1082" w="1082">
                  <a:moveTo>
                    <a:pt x="0" y="0"/>
                  </a:moveTo>
                  <a:lnTo>
                    <a:pt x="0" y="1082"/>
                  </a:lnTo>
                  <a:lnTo>
                    <a:pt x="1082" y="1082"/>
                  </a:lnTo>
                  <a:lnTo>
                    <a:pt x="10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22"/>
            <p:cNvSpPr/>
            <p:nvPr/>
          </p:nvSpPr>
          <p:spPr>
            <a:xfrm>
              <a:off x="2136175" y="3317325"/>
              <a:ext cx="26650" cy="26675"/>
            </a:xfrm>
            <a:custGeom>
              <a:rect b="b" l="l" r="r" t="t"/>
              <a:pathLst>
                <a:path extrusionOk="0" h="1067" w="1066">
                  <a:moveTo>
                    <a:pt x="0" y="1"/>
                  </a:moveTo>
                  <a:lnTo>
                    <a:pt x="0" y="1067"/>
                  </a:lnTo>
                  <a:lnTo>
                    <a:pt x="1066" y="1067"/>
                  </a:lnTo>
                  <a:lnTo>
                    <a:pt x="10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22"/>
            <p:cNvSpPr/>
            <p:nvPr/>
          </p:nvSpPr>
          <p:spPr>
            <a:xfrm>
              <a:off x="2162800" y="3317325"/>
              <a:ext cx="27075" cy="26675"/>
            </a:xfrm>
            <a:custGeom>
              <a:rect b="b" l="l" r="r" t="t"/>
              <a:pathLst>
                <a:path extrusionOk="0" h="1067" w="1083">
                  <a:moveTo>
                    <a:pt x="1" y="1"/>
                  </a:moveTo>
                  <a:lnTo>
                    <a:pt x="1" y="1067"/>
                  </a:lnTo>
                  <a:lnTo>
                    <a:pt x="1083" y="1067"/>
                  </a:lnTo>
                  <a:lnTo>
                    <a:pt x="1083"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22"/>
            <p:cNvSpPr/>
            <p:nvPr/>
          </p:nvSpPr>
          <p:spPr>
            <a:xfrm>
              <a:off x="2189850" y="3317325"/>
              <a:ext cx="26675" cy="26675"/>
            </a:xfrm>
            <a:custGeom>
              <a:rect b="b" l="l" r="r" t="t"/>
              <a:pathLst>
                <a:path extrusionOk="0" h="1067" w="1067">
                  <a:moveTo>
                    <a:pt x="1" y="1"/>
                  </a:moveTo>
                  <a:lnTo>
                    <a:pt x="1" y="1067"/>
                  </a:lnTo>
                  <a:lnTo>
                    <a:pt x="1066" y="1067"/>
                  </a:lnTo>
                  <a:lnTo>
                    <a:pt x="1066"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3" name="Google Shape;11013;p22"/>
            <p:cNvSpPr/>
            <p:nvPr/>
          </p:nvSpPr>
          <p:spPr>
            <a:xfrm>
              <a:off x="2216500" y="3317325"/>
              <a:ext cx="27050" cy="26675"/>
            </a:xfrm>
            <a:custGeom>
              <a:rect b="b" l="l" r="r" t="t"/>
              <a:pathLst>
                <a:path extrusionOk="0" h="1067" w="1082">
                  <a:moveTo>
                    <a:pt x="0" y="1"/>
                  </a:moveTo>
                  <a:lnTo>
                    <a:pt x="0" y="1067"/>
                  </a:lnTo>
                  <a:lnTo>
                    <a:pt x="1082" y="1067"/>
                  </a:lnTo>
                  <a:lnTo>
                    <a:pt x="1082"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4" name="Google Shape;11014;p22"/>
            <p:cNvSpPr/>
            <p:nvPr/>
          </p:nvSpPr>
          <p:spPr>
            <a:xfrm>
              <a:off x="2243525" y="3317325"/>
              <a:ext cx="26675" cy="26675"/>
            </a:xfrm>
            <a:custGeom>
              <a:rect b="b" l="l" r="r" t="t"/>
              <a:pathLst>
                <a:path extrusionOk="0" h="1067" w="1067">
                  <a:moveTo>
                    <a:pt x="1" y="1"/>
                  </a:moveTo>
                  <a:lnTo>
                    <a:pt x="1" y="1067"/>
                  </a:lnTo>
                  <a:lnTo>
                    <a:pt x="1067" y="1067"/>
                  </a:lnTo>
                  <a:lnTo>
                    <a:pt x="1067"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5" name="Google Shape;11015;p22"/>
            <p:cNvSpPr/>
            <p:nvPr/>
          </p:nvSpPr>
          <p:spPr>
            <a:xfrm>
              <a:off x="2270175" y="3317325"/>
              <a:ext cx="27075" cy="26675"/>
            </a:xfrm>
            <a:custGeom>
              <a:rect b="b" l="l" r="r" t="t"/>
              <a:pathLst>
                <a:path extrusionOk="0" h="1067" w="1083">
                  <a:moveTo>
                    <a:pt x="1" y="1"/>
                  </a:moveTo>
                  <a:lnTo>
                    <a:pt x="1" y="1067"/>
                  </a:lnTo>
                  <a:lnTo>
                    <a:pt x="1082" y="1067"/>
                  </a:lnTo>
                  <a:lnTo>
                    <a:pt x="1082"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6" name="Google Shape;11016;p22"/>
            <p:cNvSpPr/>
            <p:nvPr/>
          </p:nvSpPr>
          <p:spPr>
            <a:xfrm>
              <a:off x="2297225" y="3317325"/>
              <a:ext cx="26675" cy="26675"/>
            </a:xfrm>
            <a:custGeom>
              <a:rect b="b" l="l" r="r" t="t"/>
              <a:pathLst>
                <a:path extrusionOk="0" h="1067" w="1067">
                  <a:moveTo>
                    <a:pt x="0" y="1"/>
                  </a:moveTo>
                  <a:lnTo>
                    <a:pt x="0" y="1067"/>
                  </a:lnTo>
                  <a:lnTo>
                    <a:pt x="1066" y="1067"/>
                  </a:lnTo>
                  <a:lnTo>
                    <a:pt x="1066"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7" name="Google Shape;11017;p22"/>
            <p:cNvSpPr/>
            <p:nvPr/>
          </p:nvSpPr>
          <p:spPr>
            <a:xfrm>
              <a:off x="2323875" y="3317325"/>
              <a:ext cx="27050" cy="26675"/>
            </a:xfrm>
            <a:custGeom>
              <a:rect b="b" l="l" r="r" t="t"/>
              <a:pathLst>
                <a:path extrusionOk="0" h="1067" w="1082">
                  <a:moveTo>
                    <a:pt x="0" y="1"/>
                  </a:moveTo>
                  <a:lnTo>
                    <a:pt x="0" y="1067"/>
                  </a:lnTo>
                  <a:lnTo>
                    <a:pt x="1082" y="1067"/>
                  </a:lnTo>
                  <a:lnTo>
                    <a:pt x="10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8" name="Google Shape;11018;p22"/>
            <p:cNvSpPr/>
            <p:nvPr/>
          </p:nvSpPr>
          <p:spPr>
            <a:xfrm>
              <a:off x="2136175" y="3343975"/>
              <a:ext cx="26650" cy="27075"/>
            </a:xfrm>
            <a:custGeom>
              <a:rect b="b" l="l" r="r" t="t"/>
              <a:pathLst>
                <a:path extrusionOk="0" h="1083" w="1066">
                  <a:moveTo>
                    <a:pt x="0" y="1"/>
                  </a:moveTo>
                  <a:lnTo>
                    <a:pt x="0" y="1082"/>
                  </a:lnTo>
                  <a:lnTo>
                    <a:pt x="1066" y="1082"/>
                  </a:lnTo>
                  <a:lnTo>
                    <a:pt x="10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22"/>
            <p:cNvSpPr/>
            <p:nvPr/>
          </p:nvSpPr>
          <p:spPr>
            <a:xfrm>
              <a:off x="2162800" y="3343975"/>
              <a:ext cx="27075" cy="27075"/>
            </a:xfrm>
            <a:custGeom>
              <a:rect b="b" l="l" r="r" t="t"/>
              <a:pathLst>
                <a:path extrusionOk="0" h="1083" w="1083">
                  <a:moveTo>
                    <a:pt x="1" y="1"/>
                  </a:moveTo>
                  <a:lnTo>
                    <a:pt x="1" y="1082"/>
                  </a:lnTo>
                  <a:lnTo>
                    <a:pt x="1083" y="1082"/>
                  </a:lnTo>
                  <a:lnTo>
                    <a:pt x="1083"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22"/>
            <p:cNvSpPr/>
            <p:nvPr/>
          </p:nvSpPr>
          <p:spPr>
            <a:xfrm>
              <a:off x="2189850" y="3343975"/>
              <a:ext cx="26675" cy="27075"/>
            </a:xfrm>
            <a:custGeom>
              <a:rect b="b" l="l" r="r" t="t"/>
              <a:pathLst>
                <a:path extrusionOk="0" h="1083" w="1067">
                  <a:moveTo>
                    <a:pt x="1" y="1"/>
                  </a:moveTo>
                  <a:lnTo>
                    <a:pt x="1" y="1082"/>
                  </a:lnTo>
                  <a:lnTo>
                    <a:pt x="1066" y="1082"/>
                  </a:lnTo>
                  <a:lnTo>
                    <a:pt x="10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1" name="Google Shape;11021;p22"/>
            <p:cNvSpPr/>
            <p:nvPr/>
          </p:nvSpPr>
          <p:spPr>
            <a:xfrm>
              <a:off x="2216500" y="3343975"/>
              <a:ext cx="27050" cy="27075"/>
            </a:xfrm>
            <a:custGeom>
              <a:rect b="b" l="l" r="r" t="t"/>
              <a:pathLst>
                <a:path extrusionOk="0" h="1083" w="1082">
                  <a:moveTo>
                    <a:pt x="0" y="1"/>
                  </a:moveTo>
                  <a:lnTo>
                    <a:pt x="0" y="1082"/>
                  </a:lnTo>
                  <a:lnTo>
                    <a:pt x="1082" y="1082"/>
                  </a:lnTo>
                  <a:lnTo>
                    <a:pt x="1082"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2" name="Google Shape;11022;p22"/>
            <p:cNvSpPr/>
            <p:nvPr/>
          </p:nvSpPr>
          <p:spPr>
            <a:xfrm>
              <a:off x="2243525" y="3343975"/>
              <a:ext cx="26675" cy="27075"/>
            </a:xfrm>
            <a:custGeom>
              <a:rect b="b" l="l" r="r" t="t"/>
              <a:pathLst>
                <a:path extrusionOk="0" h="1083" w="1067">
                  <a:moveTo>
                    <a:pt x="1" y="1"/>
                  </a:moveTo>
                  <a:lnTo>
                    <a:pt x="1" y="1082"/>
                  </a:lnTo>
                  <a:lnTo>
                    <a:pt x="1067" y="1082"/>
                  </a:lnTo>
                  <a:lnTo>
                    <a:pt x="1067"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3" name="Google Shape;11023;p22"/>
            <p:cNvSpPr/>
            <p:nvPr/>
          </p:nvSpPr>
          <p:spPr>
            <a:xfrm>
              <a:off x="2270175" y="3343975"/>
              <a:ext cx="27075" cy="27075"/>
            </a:xfrm>
            <a:custGeom>
              <a:rect b="b" l="l" r="r" t="t"/>
              <a:pathLst>
                <a:path extrusionOk="0" h="1083" w="1083">
                  <a:moveTo>
                    <a:pt x="1" y="1"/>
                  </a:moveTo>
                  <a:lnTo>
                    <a:pt x="1" y="1082"/>
                  </a:lnTo>
                  <a:lnTo>
                    <a:pt x="1082" y="1082"/>
                  </a:lnTo>
                  <a:lnTo>
                    <a:pt x="1082"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22"/>
            <p:cNvSpPr/>
            <p:nvPr/>
          </p:nvSpPr>
          <p:spPr>
            <a:xfrm>
              <a:off x="2297225" y="3343975"/>
              <a:ext cx="26675" cy="27075"/>
            </a:xfrm>
            <a:custGeom>
              <a:rect b="b" l="l" r="r" t="t"/>
              <a:pathLst>
                <a:path extrusionOk="0" h="1083" w="1067">
                  <a:moveTo>
                    <a:pt x="0" y="1"/>
                  </a:moveTo>
                  <a:lnTo>
                    <a:pt x="0" y="1082"/>
                  </a:lnTo>
                  <a:lnTo>
                    <a:pt x="1066" y="1082"/>
                  </a:lnTo>
                  <a:lnTo>
                    <a:pt x="10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22"/>
            <p:cNvSpPr/>
            <p:nvPr/>
          </p:nvSpPr>
          <p:spPr>
            <a:xfrm>
              <a:off x="2323875" y="3343975"/>
              <a:ext cx="27050" cy="27075"/>
            </a:xfrm>
            <a:custGeom>
              <a:rect b="b" l="l" r="r" t="t"/>
              <a:pathLst>
                <a:path extrusionOk="0" h="1083" w="1082">
                  <a:moveTo>
                    <a:pt x="0" y="1"/>
                  </a:moveTo>
                  <a:lnTo>
                    <a:pt x="0" y="1082"/>
                  </a:lnTo>
                  <a:lnTo>
                    <a:pt x="1082" y="1082"/>
                  </a:lnTo>
                  <a:lnTo>
                    <a:pt x="1082"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22"/>
            <p:cNvSpPr/>
            <p:nvPr/>
          </p:nvSpPr>
          <p:spPr>
            <a:xfrm>
              <a:off x="2136175" y="3371025"/>
              <a:ext cx="26650" cy="26675"/>
            </a:xfrm>
            <a:custGeom>
              <a:rect b="b" l="l" r="r" t="t"/>
              <a:pathLst>
                <a:path extrusionOk="0" h="1067" w="1066">
                  <a:moveTo>
                    <a:pt x="0" y="0"/>
                  </a:moveTo>
                  <a:lnTo>
                    <a:pt x="0" y="1066"/>
                  </a:lnTo>
                  <a:lnTo>
                    <a:pt x="1066" y="1066"/>
                  </a:lnTo>
                  <a:lnTo>
                    <a:pt x="10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22"/>
            <p:cNvSpPr/>
            <p:nvPr/>
          </p:nvSpPr>
          <p:spPr>
            <a:xfrm>
              <a:off x="2162800" y="3371025"/>
              <a:ext cx="27075" cy="26675"/>
            </a:xfrm>
            <a:custGeom>
              <a:rect b="b" l="l" r="r" t="t"/>
              <a:pathLst>
                <a:path extrusionOk="0" h="1067" w="1083">
                  <a:moveTo>
                    <a:pt x="1" y="0"/>
                  </a:moveTo>
                  <a:lnTo>
                    <a:pt x="1" y="1066"/>
                  </a:lnTo>
                  <a:lnTo>
                    <a:pt x="1083" y="1066"/>
                  </a:lnTo>
                  <a:lnTo>
                    <a:pt x="1083"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8" name="Google Shape;11028;p22"/>
            <p:cNvSpPr/>
            <p:nvPr/>
          </p:nvSpPr>
          <p:spPr>
            <a:xfrm>
              <a:off x="2189850" y="3371025"/>
              <a:ext cx="26675" cy="26675"/>
            </a:xfrm>
            <a:custGeom>
              <a:rect b="b" l="l" r="r" t="t"/>
              <a:pathLst>
                <a:path extrusionOk="0" h="1067" w="1067">
                  <a:moveTo>
                    <a:pt x="1" y="0"/>
                  </a:moveTo>
                  <a:lnTo>
                    <a:pt x="1" y="1066"/>
                  </a:lnTo>
                  <a:lnTo>
                    <a:pt x="1066" y="1066"/>
                  </a:lnTo>
                  <a:lnTo>
                    <a:pt x="1066"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9" name="Google Shape;11029;p22"/>
            <p:cNvSpPr/>
            <p:nvPr/>
          </p:nvSpPr>
          <p:spPr>
            <a:xfrm>
              <a:off x="2216500" y="3371025"/>
              <a:ext cx="27050" cy="26675"/>
            </a:xfrm>
            <a:custGeom>
              <a:rect b="b" l="l" r="r" t="t"/>
              <a:pathLst>
                <a:path extrusionOk="0" h="1067" w="1082">
                  <a:moveTo>
                    <a:pt x="0" y="0"/>
                  </a:moveTo>
                  <a:lnTo>
                    <a:pt x="0" y="1066"/>
                  </a:lnTo>
                  <a:lnTo>
                    <a:pt x="1082" y="1066"/>
                  </a:lnTo>
                  <a:lnTo>
                    <a:pt x="10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22"/>
            <p:cNvSpPr/>
            <p:nvPr/>
          </p:nvSpPr>
          <p:spPr>
            <a:xfrm>
              <a:off x="2243525" y="3371025"/>
              <a:ext cx="26675" cy="26675"/>
            </a:xfrm>
            <a:custGeom>
              <a:rect b="b" l="l" r="r" t="t"/>
              <a:pathLst>
                <a:path extrusionOk="0" h="1067" w="1067">
                  <a:moveTo>
                    <a:pt x="1" y="0"/>
                  </a:moveTo>
                  <a:lnTo>
                    <a:pt x="1" y="1066"/>
                  </a:lnTo>
                  <a:lnTo>
                    <a:pt x="1067" y="1066"/>
                  </a:lnTo>
                  <a:lnTo>
                    <a:pt x="1067"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22"/>
            <p:cNvSpPr/>
            <p:nvPr/>
          </p:nvSpPr>
          <p:spPr>
            <a:xfrm>
              <a:off x="2270175" y="3371025"/>
              <a:ext cx="27075" cy="26675"/>
            </a:xfrm>
            <a:custGeom>
              <a:rect b="b" l="l" r="r" t="t"/>
              <a:pathLst>
                <a:path extrusionOk="0" h="1067" w="1083">
                  <a:moveTo>
                    <a:pt x="1" y="0"/>
                  </a:moveTo>
                  <a:lnTo>
                    <a:pt x="1" y="1066"/>
                  </a:lnTo>
                  <a:lnTo>
                    <a:pt x="1082" y="1066"/>
                  </a:lnTo>
                  <a:lnTo>
                    <a:pt x="10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22"/>
            <p:cNvSpPr/>
            <p:nvPr/>
          </p:nvSpPr>
          <p:spPr>
            <a:xfrm>
              <a:off x="2297225" y="3371025"/>
              <a:ext cx="26675" cy="26675"/>
            </a:xfrm>
            <a:custGeom>
              <a:rect b="b" l="l" r="r" t="t"/>
              <a:pathLst>
                <a:path extrusionOk="0" h="1067" w="1067">
                  <a:moveTo>
                    <a:pt x="0" y="0"/>
                  </a:moveTo>
                  <a:lnTo>
                    <a:pt x="0" y="1066"/>
                  </a:lnTo>
                  <a:lnTo>
                    <a:pt x="1066" y="1066"/>
                  </a:lnTo>
                  <a:lnTo>
                    <a:pt x="1066"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22"/>
            <p:cNvSpPr/>
            <p:nvPr/>
          </p:nvSpPr>
          <p:spPr>
            <a:xfrm>
              <a:off x="2323875" y="3371025"/>
              <a:ext cx="27050" cy="26675"/>
            </a:xfrm>
            <a:custGeom>
              <a:rect b="b" l="l" r="r" t="t"/>
              <a:pathLst>
                <a:path extrusionOk="0" h="1067" w="1082">
                  <a:moveTo>
                    <a:pt x="0" y="0"/>
                  </a:moveTo>
                  <a:lnTo>
                    <a:pt x="0" y="1066"/>
                  </a:lnTo>
                  <a:lnTo>
                    <a:pt x="1082" y="1066"/>
                  </a:lnTo>
                  <a:lnTo>
                    <a:pt x="1082"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4" name="Google Shape;11034;p22"/>
            <p:cNvSpPr/>
            <p:nvPr/>
          </p:nvSpPr>
          <p:spPr>
            <a:xfrm>
              <a:off x="2136175" y="3397675"/>
              <a:ext cx="26650" cy="26650"/>
            </a:xfrm>
            <a:custGeom>
              <a:rect b="b" l="l" r="r" t="t"/>
              <a:pathLst>
                <a:path extrusionOk="0" h="1066" w="1066">
                  <a:moveTo>
                    <a:pt x="0" y="0"/>
                  </a:moveTo>
                  <a:lnTo>
                    <a:pt x="0" y="1066"/>
                  </a:lnTo>
                  <a:lnTo>
                    <a:pt x="1066" y="1066"/>
                  </a:lnTo>
                  <a:lnTo>
                    <a:pt x="10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5" name="Google Shape;11035;p22"/>
            <p:cNvSpPr/>
            <p:nvPr/>
          </p:nvSpPr>
          <p:spPr>
            <a:xfrm>
              <a:off x="2162800" y="3397675"/>
              <a:ext cx="27075" cy="26650"/>
            </a:xfrm>
            <a:custGeom>
              <a:rect b="b" l="l" r="r" t="t"/>
              <a:pathLst>
                <a:path extrusionOk="0" h="1066" w="1083">
                  <a:moveTo>
                    <a:pt x="1" y="0"/>
                  </a:moveTo>
                  <a:lnTo>
                    <a:pt x="1" y="1066"/>
                  </a:lnTo>
                  <a:lnTo>
                    <a:pt x="1083" y="1066"/>
                  </a:lnTo>
                  <a:lnTo>
                    <a:pt x="1083"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22"/>
            <p:cNvSpPr/>
            <p:nvPr/>
          </p:nvSpPr>
          <p:spPr>
            <a:xfrm>
              <a:off x="2189850" y="3397675"/>
              <a:ext cx="26675" cy="26650"/>
            </a:xfrm>
            <a:custGeom>
              <a:rect b="b" l="l" r="r" t="t"/>
              <a:pathLst>
                <a:path extrusionOk="0" h="1066" w="1067">
                  <a:moveTo>
                    <a:pt x="1" y="0"/>
                  </a:moveTo>
                  <a:lnTo>
                    <a:pt x="1" y="1066"/>
                  </a:lnTo>
                  <a:lnTo>
                    <a:pt x="1066" y="1066"/>
                  </a:lnTo>
                  <a:lnTo>
                    <a:pt x="1066"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7" name="Google Shape;11037;p22"/>
            <p:cNvSpPr/>
            <p:nvPr/>
          </p:nvSpPr>
          <p:spPr>
            <a:xfrm>
              <a:off x="2216500" y="3397675"/>
              <a:ext cx="27050" cy="26650"/>
            </a:xfrm>
            <a:custGeom>
              <a:rect b="b" l="l" r="r" t="t"/>
              <a:pathLst>
                <a:path extrusionOk="0" h="1066" w="1082">
                  <a:moveTo>
                    <a:pt x="0" y="0"/>
                  </a:moveTo>
                  <a:lnTo>
                    <a:pt x="0" y="1066"/>
                  </a:lnTo>
                  <a:lnTo>
                    <a:pt x="1082" y="1066"/>
                  </a:lnTo>
                  <a:lnTo>
                    <a:pt x="1082"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8" name="Google Shape;11038;p22"/>
            <p:cNvSpPr/>
            <p:nvPr/>
          </p:nvSpPr>
          <p:spPr>
            <a:xfrm>
              <a:off x="2243525" y="3397675"/>
              <a:ext cx="26675" cy="26650"/>
            </a:xfrm>
            <a:custGeom>
              <a:rect b="b" l="l" r="r" t="t"/>
              <a:pathLst>
                <a:path extrusionOk="0" h="1066" w="1067">
                  <a:moveTo>
                    <a:pt x="1" y="0"/>
                  </a:moveTo>
                  <a:lnTo>
                    <a:pt x="1" y="1066"/>
                  </a:lnTo>
                  <a:lnTo>
                    <a:pt x="1067" y="1066"/>
                  </a:lnTo>
                  <a:lnTo>
                    <a:pt x="10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22"/>
            <p:cNvSpPr/>
            <p:nvPr/>
          </p:nvSpPr>
          <p:spPr>
            <a:xfrm>
              <a:off x="2270175" y="3397675"/>
              <a:ext cx="27075" cy="26650"/>
            </a:xfrm>
            <a:custGeom>
              <a:rect b="b" l="l" r="r" t="t"/>
              <a:pathLst>
                <a:path extrusionOk="0" h="1066" w="1083">
                  <a:moveTo>
                    <a:pt x="1" y="0"/>
                  </a:moveTo>
                  <a:lnTo>
                    <a:pt x="1" y="1066"/>
                  </a:lnTo>
                  <a:lnTo>
                    <a:pt x="1082" y="1066"/>
                  </a:lnTo>
                  <a:lnTo>
                    <a:pt x="1082"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0" name="Google Shape;11040;p22"/>
            <p:cNvSpPr/>
            <p:nvPr/>
          </p:nvSpPr>
          <p:spPr>
            <a:xfrm>
              <a:off x="2297225" y="3397675"/>
              <a:ext cx="26675" cy="26650"/>
            </a:xfrm>
            <a:custGeom>
              <a:rect b="b" l="l" r="r" t="t"/>
              <a:pathLst>
                <a:path extrusionOk="0" h="1066" w="1067">
                  <a:moveTo>
                    <a:pt x="0" y="0"/>
                  </a:moveTo>
                  <a:lnTo>
                    <a:pt x="0" y="1066"/>
                  </a:lnTo>
                  <a:lnTo>
                    <a:pt x="1066" y="1066"/>
                  </a:lnTo>
                  <a:lnTo>
                    <a:pt x="1066"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1" name="Google Shape;11041;p22"/>
            <p:cNvSpPr/>
            <p:nvPr/>
          </p:nvSpPr>
          <p:spPr>
            <a:xfrm>
              <a:off x="2323875" y="3397675"/>
              <a:ext cx="27050" cy="26650"/>
            </a:xfrm>
            <a:custGeom>
              <a:rect b="b" l="l" r="r" t="t"/>
              <a:pathLst>
                <a:path extrusionOk="0" h="1066" w="1082">
                  <a:moveTo>
                    <a:pt x="0" y="0"/>
                  </a:moveTo>
                  <a:lnTo>
                    <a:pt x="0" y="1066"/>
                  </a:lnTo>
                  <a:lnTo>
                    <a:pt x="1082" y="1066"/>
                  </a:lnTo>
                  <a:lnTo>
                    <a:pt x="1082"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22"/>
            <p:cNvSpPr/>
            <p:nvPr/>
          </p:nvSpPr>
          <p:spPr>
            <a:xfrm>
              <a:off x="2136175" y="3424300"/>
              <a:ext cx="26650" cy="27075"/>
            </a:xfrm>
            <a:custGeom>
              <a:rect b="b" l="l" r="r" t="t"/>
              <a:pathLst>
                <a:path extrusionOk="0" h="1083" w="1066">
                  <a:moveTo>
                    <a:pt x="0" y="1"/>
                  </a:moveTo>
                  <a:lnTo>
                    <a:pt x="0" y="1082"/>
                  </a:lnTo>
                  <a:lnTo>
                    <a:pt x="1066" y="1082"/>
                  </a:lnTo>
                  <a:lnTo>
                    <a:pt x="10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3" name="Google Shape;11043;p22"/>
            <p:cNvSpPr/>
            <p:nvPr/>
          </p:nvSpPr>
          <p:spPr>
            <a:xfrm>
              <a:off x="2162800" y="3424300"/>
              <a:ext cx="27075" cy="27075"/>
            </a:xfrm>
            <a:custGeom>
              <a:rect b="b" l="l" r="r" t="t"/>
              <a:pathLst>
                <a:path extrusionOk="0" h="1083" w="1083">
                  <a:moveTo>
                    <a:pt x="1" y="1"/>
                  </a:moveTo>
                  <a:lnTo>
                    <a:pt x="1" y="1082"/>
                  </a:lnTo>
                  <a:lnTo>
                    <a:pt x="1083" y="1082"/>
                  </a:lnTo>
                  <a:lnTo>
                    <a:pt x="1083"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4" name="Google Shape;11044;p22"/>
            <p:cNvSpPr/>
            <p:nvPr/>
          </p:nvSpPr>
          <p:spPr>
            <a:xfrm>
              <a:off x="2189850" y="3424300"/>
              <a:ext cx="26675" cy="27075"/>
            </a:xfrm>
            <a:custGeom>
              <a:rect b="b" l="l" r="r" t="t"/>
              <a:pathLst>
                <a:path extrusionOk="0" h="1083" w="1067">
                  <a:moveTo>
                    <a:pt x="1" y="1"/>
                  </a:moveTo>
                  <a:lnTo>
                    <a:pt x="1" y="1082"/>
                  </a:lnTo>
                  <a:lnTo>
                    <a:pt x="1066" y="1082"/>
                  </a:lnTo>
                  <a:lnTo>
                    <a:pt x="1066"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22"/>
            <p:cNvSpPr/>
            <p:nvPr/>
          </p:nvSpPr>
          <p:spPr>
            <a:xfrm>
              <a:off x="2216500" y="3424300"/>
              <a:ext cx="27050" cy="27075"/>
            </a:xfrm>
            <a:custGeom>
              <a:rect b="b" l="l" r="r" t="t"/>
              <a:pathLst>
                <a:path extrusionOk="0" h="1083" w="1082">
                  <a:moveTo>
                    <a:pt x="0" y="1"/>
                  </a:moveTo>
                  <a:lnTo>
                    <a:pt x="0" y="1082"/>
                  </a:lnTo>
                  <a:lnTo>
                    <a:pt x="1082" y="1082"/>
                  </a:lnTo>
                  <a:lnTo>
                    <a:pt x="1082"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22"/>
            <p:cNvSpPr/>
            <p:nvPr/>
          </p:nvSpPr>
          <p:spPr>
            <a:xfrm>
              <a:off x="2243525" y="3424300"/>
              <a:ext cx="26675" cy="27075"/>
            </a:xfrm>
            <a:custGeom>
              <a:rect b="b" l="l" r="r" t="t"/>
              <a:pathLst>
                <a:path extrusionOk="0" h="1083" w="1067">
                  <a:moveTo>
                    <a:pt x="1" y="1"/>
                  </a:moveTo>
                  <a:lnTo>
                    <a:pt x="1" y="1082"/>
                  </a:lnTo>
                  <a:lnTo>
                    <a:pt x="1067" y="1082"/>
                  </a:lnTo>
                  <a:lnTo>
                    <a:pt x="1067"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7" name="Google Shape;11047;p22"/>
            <p:cNvSpPr/>
            <p:nvPr/>
          </p:nvSpPr>
          <p:spPr>
            <a:xfrm>
              <a:off x="2270175" y="3424300"/>
              <a:ext cx="27075" cy="27075"/>
            </a:xfrm>
            <a:custGeom>
              <a:rect b="b" l="l" r="r" t="t"/>
              <a:pathLst>
                <a:path extrusionOk="0" h="1083" w="1083">
                  <a:moveTo>
                    <a:pt x="1" y="1"/>
                  </a:moveTo>
                  <a:lnTo>
                    <a:pt x="1" y="1082"/>
                  </a:lnTo>
                  <a:lnTo>
                    <a:pt x="1082" y="1082"/>
                  </a:lnTo>
                  <a:lnTo>
                    <a:pt x="1082"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8" name="Google Shape;11048;p22"/>
            <p:cNvSpPr/>
            <p:nvPr/>
          </p:nvSpPr>
          <p:spPr>
            <a:xfrm>
              <a:off x="2297225" y="3424300"/>
              <a:ext cx="26675" cy="27075"/>
            </a:xfrm>
            <a:custGeom>
              <a:rect b="b" l="l" r="r" t="t"/>
              <a:pathLst>
                <a:path extrusionOk="0" h="1083" w="1067">
                  <a:moveTo>
                    <a:pt x="0" y="1"/>
                  </a:moveTo>
                  <a:lnTo>
                    <a:pt x="0" y="1082"/>
                  </a:lnTo>
                  <a:lnTo>
                    <a:pt x="1066" y="1082"/>
                  </a:lnTo>
                  <a:lnTo>
                    <a:pt x="1066"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9" name="Google Shape;11049;p22"/>
            <p:cNvSpPr/>
            <p:nvPr/>
          </p:nvSpPr>
          <p:spPr>
            <a:xfrm>
              <a:off x="2323875" y="3424300"/>
              <a:ext cx="27050" cy="27075"/>
            </a:xfrm>
            <a:custGeom>
              <a:rect b="b" l="l" r="r" t="t"/>
              <a:pathLst>
                <a:path extrusionOk="0" h="1083" w="1082">
                  <a:moveTo>
                    <a:pt x="0" y="1"/>
                  </a:moveTo>
                  <a:lnTo>
                    <a:pt x="0" y="1082"/>
                  </a:lnTo>
                  <a:lnTo>
                    <a:pt x="1082" y="1082"/>
                  </a:lnTo>
                  <a:lnTo>
                    <a:pt x="1082"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22"/>
            <p:cNvSpPr/>
            <p:nvPr/>
          </p:nvSpPr>
          <p:spPr>
            <a:xfrm>
              <a:off x="2136175" y="3451350"/>
              <a:ext cx="26650" cy="26675"/>
            </a:xfrm>
            <a:custGeom>
              <a:rect b="b" l="l" r="r" t="t"/>
              <a:pathLst>
                <a:path extrusionOk="0" h="1067" w="1066">
                  <a:moveTo>
                    <a:pt x="0" y="0"/>
                  </a:moveTo>
                  <a:lnTo>
                    <a:pt x="0" y="1066"/>
                  </a:lnTo>
                  <a:lnTo>
                    <a:pt x="1066" y="1066"/>
                  </a:lnTo>
                  <a:lnTo>
                    <a:pt x="1066" y="0"/>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22"/>
            <p:cNvSpPr/>
            <p:nvPr/>
          </p:nvSpPr>
          <p:spPr>
            <a:xfrm>
              <a:off x="2162800" y="3451350"/>
              <a:ext cx="27075" cy="26675"/>
            </a:xfrm>
            <a:custGeom>
              <a:rect b="b" l="l" r="r" t="t"/>
              <a:pathLst>
                <a:path extrusionOk="0" h="1067" w="1083">
                  <a:moveTo>
                    <a:pt x="1" y="0"/>
                  </a:moveTo>
                  <a:lnTo>
                    <a:pt x="1" y="1066"/>
                  </a:lnTo>
                  <a:lnTo>
                    <a:pt x="1083" y="1066"/>
                  </a:lnTo>
                  <a:lnTo>
                    <a:pt x="10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2" name="Google Shape;11052;p22"/>
            <p:cNvSpPr/>
            <p:nvPr/>
          </p:nvSpPr>
          <p:spPr>
            <a:xfrm>
              <a:off x="2189850" y="3451350"/>
              <a:ext cx="26675" cy="26675"/>
            </a:xfrm>
            <a:custGeom>
              <a:rect b="b" l="l" r="r" t="t"/>
              <a:pathLst>
                <a:path extrusionOk="0" h="1067" w="1067">
                  <a:moveTo>
                    <a:pt x="1" y="0"/>
                  </a:moveTo>
                  <a:lnTo>
                    <a:pt x="1" y="1066"/>
                  </a:lnTo>
                  <a:lnTo>
                    <a:pt x="1066" y="1066"/>
                  </a:lnTo>
                  <a:lnTo>
                    <a:pt x="10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22"/>
            <p:cNvSpPr/>
            <p:nvPr/>
          </p:nvSpPr>
          <p:spPr>
            <a:xfrm>
              <a:off x="2216500" y="3451350"/>
              <a:ext cx="27050" cy="26675"/>
            </a:xfrm>
            <a:custGeom>
              <a:rect b="b" l="l" r="r" t="t"/>
              <a:pathLst>
                <a:path extrusionOk="0" h="1067" w="1082">
                  <a:moveTo>
                    <a:pt x="0" y="0"/>
                  </a:moveTo>
                  <a:lnTo>
                    <a:pt x="0" y="1066"/>
                  </a:lnTo>
                  <a:lnTo>
                    <a:pt x="1082" y="1066"/>
                  </a:lnTo>
                  <a:lnTo>
                    <a:pt x="10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22"/>
            <p:cNvSpPr/>
            <p:nvPr/>
          </p:nvSpPr>
          <p:spPr>
            <a:xfrm>
              <a:off x="2243525" y="3451350"/>
              <a:ext cx="26675" cy="26675"/>
            </a:xfrm>
            <a:custGeom>
              <a:rect b="b" l="l" r="r" t="t"/>
              <a:pathLst>
                <a:path extrusionOk="0" h="1067" w="1067">
                  <a:moveTo>
                    <a:pt x="1" y="0"/>
                  </a:moveTo>
                  <a:lnTo>
                    <a:pt x="1" y="1066"/>
                  </a:lnTo>
                  <a:lnTo>
                    <a:pt x="1067" y="1066"/>
                  </a:lnTo>
                  <a:lnTo>
                    <a:pt x="10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5" name="Google Shape;11055;p22"/>
            <p:cNvSpPr/>
            <p:nvPr/>
          </p:nvSpPr>
          <p:spPr>
            <a:xfrm>
              <a:off x="2270175" y="3451350"/>
              <a:ext cx="27075" cy="26675"/>
            </a:xfrm>
            <a:custGeom>
              <a:rect b="b" l="l" r="r" t="t"/>
              <a:pathLst>
                <a:path extrusionOk="0" h="1067" w="1083">
                  <a:moveTo>
                    <a:pt x="1" y="0"/>
                  </a:moveTo>
                  <a:lnTo>
                    <a:pt x="1" y="1066"/>
                  </a:lnTo>
                  <a:lnTo>
                    <a:pt x="1082" y="1066"/>
                  </a:lnTo>
                  <a:lnTo>
                    <a:pt x="10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6" name="Google Shape;11056;p22"/>
            <p:cNvSpPr/>
            <p:nvPr/>
          </p:nvSpPr>
          <p:spPr>
            <a:xfrm>
              <a:off x="2297225" y="3451350"/>
              <a:ext cx="26675" cy="26675"/>
            </a:xfrm>
            <a:custGeom>
              <a:rect b="b" l="l" r="r" t="t"/>
              <a:pathLst>
                <a:path extrusionOk="0" h="1067" w="1067">
                  <a:moveTo>
                    <a:pt x="0" y="0"/>
                  </a:moveTo>
                  <a:lnTo>
                    <a:pt x="0" y="1066"/>
                  </a:lnTo>
                  <a:lnTo>
                    <a:pt x="1066" y="1066"/>
                  </a:lnTo>
                  <a:lnTo>
                    <a:pt x="10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7" name="Google Shape;11057;p22"/>
            <p:cNvSpPr/>
            <p:nvPr/>
          </p:nvSpPr>
          <p:spPr>
            <a:xfrm>
              <a:off x="2323875" y="3451350"/>
              <a:ext cx="27050" cy="26675"/>
            </a:xfrm>
            <a:custGeom>
              <a:rect b="b" l="l" r="r" t="t"/>
              <a:pathLst>
                <a:path extrusionOk="0" h="1067" w="1082">
                  <a:moveTo>
                    <a:pt x="0" y="0"/>
                  </a:moveTo>
                  <a:lnTo>
                    <a:pt x="0" y="1066"/>
                  </a:lnTo>
                  <a:lnTo>
                    <a:pt x="1082" y="1066"/>
                  </a:lnTo>
                  <a:lnTo>
                    <a:pt x="10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22"/>
            <p:cNvSpPr/>
            <p:nvPr/>
          </p:nvSpPr>
          <p:spPr>
            <a:xfrm>
              <a:off x="2350900" y="3290300"/>
              <a:ext cx="26675" cy="27050"/>
            </a:xfrm>
            <a:custGeom>
              <a:rect b="b" l="l" r="r" t="t"/>
              <a:pathLst>
                <a:path extrusionOk="0" h="1082" w="1067">
                  <a:moveTo>
                    <a:pt x="1" y="0"/>
                  </a:moveTo>
                  <a:lnTo>
                    <a:pt x="1" y="1082"/>
                  </a:lnTo>
                  <a:lnTo>
                    <a:pt x="1067" y="1082"/>
                  </a:lnTo>
                  <a:lnTo>
                    <a:pt x="1067" y="0"/>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22"/>
            <p:cNvSpPr/>
            <p:nvPr/>
          </p:nvSpPr>
          <p:spPr>
            <a:xfrm>
              <a:off x="2350900" y="3317325"/>
              <a:ext cx="26675" cy="26675"/>
            </a:xfrm>
            <a:custGeom>
              <a:rect b="b" l="l" r="r" t="t"/>
              <a:pathLst>
                <a:path extrusionOk="0" h="1067" w="1067">
                  <a:moveTo>
                    <a:pt x="1" y="1"/>
                  </a:moveTo>
                  <a:lnTo>
                    <a:pt x="1" y="1067"/>
                  </a:lnTo>
                  <a:lnTo>
                    <a:pt x="1067" y="1067"/>
                  </a:lnTo>
                  <a:lnTo>
                    <a:pt x="10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22"/>
            <p:cNvSpPr/>
            <p:nvPr/>
          </p:nvSpPr>
          <p:spPr>
            <a:xfrm>
              <a:off x="2350900" y="3343975"/>
              <a:ext cx="26675" cy="27075"/>
            </a:xfrm>
            <a:custGeom>
              <a:rect b="b" l="l" r="r" t="t"/>
              <a:pathLst>
                <a:path extrusionOk="0" h="1083" w="1067">
                  <a:moveTo>
                    <a:pt x="1" y="1"/>
                  </a:moveTo>
                  <a:lnTo>
                    <a:pt x="1" y="1082"/>
                  </a:lnTo>
                  <a:lnTo>
                    <a:pt x="1067" y="1082"/>
                  </a:lnTo>
                  <a:lnTo>
                    <a:pt x="10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1" name="Google Shape;11061;p22"/>
            <p:cNvSpPr/>
            <p:nvPr/>
          </p:nvSpPr>
          <p:spPr>
            <a:xfrm>
              <a:off x="2350900" y="3371025"/>
              <a:ext cx="26675" cy="26675"/>
            </a:xfrm>
            <a:custGeom>
              <a:rect b="b" l="l" r="r" t="t"/>
              <a:pathLst>
                <a:path extrusionOk="0" h="1067" w="1067">
                  <a:moveTo>
                    <a:pt x="1" y="0"/>
                  </a:moveTo>
                  <a:lnTo>
                    <a:pt x="1" y="1066"/>
                  </a:lnTo>
                  <a:lnTo>
                    <a:pt x="1067" y="1066"/>
                  </a:lnTo>
                  <a:lnTo>
                    <a:pt x="10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2" name="Google Shape;11062;p22"/>
            <p:cNvSpPr/>
            <p:nvPr/>
          </p:nvSpPr>
          <p:spPr>
            <a:xfrm>
              <a:off x="2350900" y="3397675"/>
              <a:ext cx="26675" cy="26650"/>
            </a:xfrm>
            <a:custGeom>
              <a:rect b="b" l="l" r="r" t="t"/>
              <a:pathLst>
                <a:path extrusionOk="0" h="1066" w="1067">
                  <a:moveTo>
                    <a:pt x="1" y="0"/>
                  </a:moveTo>
                  <a:lnTo>
                    <a:pt x="1" y="1066"/>
                  </a:lnTo>
                  <a:lnTo>
                    <a:pt x="1067" y="1066"/>
                  </a:lnTo>
                  <a:lnTo>
                    <a:pt x="10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3" name="Google Shape;11063;p22"/>
            <p:cNvSpPr/>
            <p:nvPr/>
          </p:nvSpPr>
          <p:spPr>
            <a:xfrm>
              <a:off x="2350900" y="3424300"/>
              <a:ext cx="26675" cy="27075"/>
            </a:xfrm>
            <a:custGeom>
              <a:rect b="b" l="l" r="r" t="t"/>
              <a:pathLst>
                <a:path extrusionOk="0" h="1083" w="1067">
                  <a:moveTo>
                    <a:pt x="1" y="1"/>
                  </a:moveTo>
                  <a:lnTo>
                    <a:pt x="1" y="1082"/>
                  </a:lnTo>
                  <a:lnTo>
                    <a:pt x="1067" y="1082"/>
                  </a:lnTo>
                  <a:lnTo>
                    <a:pt x="10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22"/>
            <p:cNvSpPr/>
            <p:nvPr/>
          </p:nvSpPr>
          <p:spPr>
            <a:xfrm>
              <a:off x="2350900" y="3451350"/>
              <a:ext cx="26675" cy="26675"/>
            </a:xfrm>
            <a:custGeom>
              <a:rect b="b" l="l" r="r" t="t"/>
              <a:pathLst>
                <a:path extrusionOk="0" h="1067" w="1067">
                  <a:moveTo>
                    <a:pt x="1" y="0"/>
                  </a:moveTo>
                  <a:lnTo>
                    <a:pt x="1" y="1066"/>
                  </a:lnTo>
                  <a:lnTo>
                    <a:pt x="1067" y="1066"/>
                  </a:lnTo>
                  <a:lnTo>
                    <a:pt x="1067" y="0"/>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5" name="Google Shape;11065;p22"/>
          <p:cNvGrpSpPr/>
          <p:nvPr/>
        </p:nvGrpSpPr>
        <p:grpSpPr>
          <a:xfrm rot="2700000">
            <a:off x="7604780" y="3991717"/>
            <a:ext cx="746807" cy="748501"/>
            <a:chOff x="2895575" y="3314200"/>
            <a:chExt cx="165400" cy="165775"/>
          </a:xfrm>
        </p:grpSpPr>
        <p:sp>
          <p:nvSpPr>
            <p:cNvPr id="11066" name="Google Shape;11066;p22"/>
            <p:cNvSpPr/>
            <p:nvPr/>
          </p:nvSpPr>
          <p:spPr>
            <a:xfrm>
              <a:off x="2990025" y="3314200"/>
              <a:ext cx="23925" cy="23525"/>
            </a:xfrm>
            <a:custGeom>
              <a:rect b="b" l="l" r="r" t="t"/>
              <a:pathLst>
                <a:path extrusionOk="0" h="941" w="957">
                  <a:moveTo>
                    <a:pt x="0" y="0"/>
                  </a:moveTo>
                  <a:lnTo>
                    <a:pt x="0" y="941"/>
                  </a:lnTo>
                  <a:lnTo>
                    <a:pt x="957" y="941"/>
                  </a:lnTo>
                  <a:lnTo>
                    <a:pt x="957" y="0"/>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22"/>
            <p:cNvSpPr/>
            <p:nvPr/>
          </p:nvSpPr>
          <p:spPr>
            <a:xfrm>
              <a:off x="3013925" y="3314200"/>
              <a:ext cx="23550" cy="23525"/>
            </a:xfrm>
            <a:custGeom>
              <a:rect b="b" l="l" r="r" t="t"/>
              <a:pathLst>
                <a:path extrusionOk="0" h="941" w="942">
                  <a:moveTo>
                    <a:pt x="1" y="0"/>
                  </a:moveTo>
                  <a:lnTo>
                    <a:pt x="1" y="941"/>
                  </a:lnTo>
                  <a:lnTo>
                    <a:pt x="941" y="941"/>
                  </a:lnTo>
                  <a:lnTo>
                    <a:pt x="9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22"/>
            <p:cNvSpPr/>
            <p:nvPr/>
          </p:nvSpPr>
          <p:spPr>
            <a:xfrm>
              <a:off x="3037450" y="3314200"/>
              <a:ext cx="23525" cy="23525"/>
            </a:xfrm>
            <a:custGeom>
              <a:rect b="b" l="l" r="r" t="t"/>
              <a:pathLst>
                <a:path extrusionOk="0" h="941" w="941">
                  <a:moveTo>
                    <a:pt x="0" y="0"/>
                  </a:moveTo>
                  <a:lnTo>
                    <a:pt x="0" y="941"/>
                  </a:lnTo>
                  <a:lnTo>
                    <a:pt x="941" y="941"/>
                  </a:lnTo>
                  <a:lnTo>
                    <a:pt x="9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22"/>
            <p:cNvSpPr/>
            <p:nvPr/>
          </p:nvSpPr>
          <p:spPr>
            <a:xfrm>
              <a:off x="2966525" y="3337700"/>
              <a:ext cx="23525" cy="23550"/>
            </a:xfrm>
            <a:custGeom>
              <a:rect b="b" l="l" r="r" t="t"/>
              <a:pathLst>
                <a:path extrusionOk="0" h="942" w="941">
                  <a:moveTo>
                    <a:pt x="0" y="1"/>
                  </a:moveTo>
                  <a:lnTo>
                    <a:pt x="0" y="941"/>
                  </a:lnTo>
                  <a:lnTo>
                    <a:pt x="940" y="941"/>
                  </a:lnTo>
                  <a:lnTo>
                    <a:pt x="9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22"/>
            <p:cNvSpPr/>
            <p:nvPr/>
          </p:nvSpPr>
          <p:spPr>
            <a:xfrm>
              <a:off x="2990025" y="3337700"/>
              <a:ext cx="23925" cy="23550"/>
            </a:xfrm>
            <a:custGeom>
              <a:rect b="b" l="l" r="r" t="t"/>
              <a:pathLst>
                <a:path extrusionOk="0" h="942" w="957">
                  <a:moveTo>
                    <a:pt x="0" y="1"/>
                  </a:moveTo>
                  <a:lnTo>
                    <a:pt x="0" y="941"/>
                  </a:lnTo>
                  <a:lnTo>
                    <a:pt x="957" y="941"/>
                  </a:lnTo>
                  <a:lnTo>
                    <a:pt x="957" y="1"/>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22"/>
            <p:cNvSpPr/>
            <p:nvPr/>
          </p:nvSpPr>
          <p:spPr>
            <a:xfrm>
              <a:off x="3013925" y="3337700"/>
              <a:ext cx="23550" cy="23550"/>
            </a:xfrm>
            <a:custGeom>
              <a:rect b="b" l="l" r="r" t="t"/>
              <a:pathLst>
                <a:path extrusionOk="0" h="942" w="942">
                  <a:moveTo>
                    <a:pt x="1" y="1"/>
                  </a:moveTo>
                  <a:lnTo>
                    <a:pt x="1" y="941"/>
                  </a:lnTo>
                  <a:lnTo>
                    <a:pt x="941" y="941"/>
                  </a:lnTo>
                  <a:lnTo>
                    <a:pt x="9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22"/>
            <p:cNvSpPr/>
            <p:nvPr/>
          </p:nvSpPr>
          <p:spPr>
            <a:xfrm>
              <a:off x="3037450" y="3337700"/>
              <a:ext cx="23525" cy="23550"/>
            </a:xfrm>
            <a:custGeom>
              <a:rect b="b" l="l" r="r" t="t"/>
              <a:pathLst>
                <a:path extrusionOk="0" h="942" w="941">
                  <a:moveTo>
                    <a:pt x="0" y="1"/>
                  </a:moveTo>
                  <a:lnTo>
                    <a:pt x="0" y="941"/>
                  </a:lnTo>
                  <a:lnTo>
                    <a:pt x="941" y="941"/>
                  </a:lnTo>
                  <a:lnTo>
                    <a:pt x="9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22"/>
            <p:cNvSpPr/>
            <p:nvPr/>
          </p:nvSpPr>
          <p:spPr>
            <a:xfrm>
              <a:off x="2942600" y="3361225"/>
              <a:ext cx="23950" cy="23925"/>
            </a:xfrm>
            <a:custGeom>
              <a:rect b="b" l="l" r="r" t="t"/>
              <a:pathLst>
                <a:path extrusionOk="0" h="957" w="958">
                  <a:moveTo>
                    <a:pt x="1" y="0"/>
                  </a:moveTo>
                  <a:lnTo>
                    <a:pt x="1" y="956"/>
                  </a:lnTo>
                  <a:lnTo>
                    <a:pt x="957" y="956"/>
                  </a:lnTo>
                  <a:lnTo>
                    <a:pt x="957" y="0"/>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22"/>
            <p:cNvSpPr/>
            <p:nvPr/>
          </p:nvSpPr>
          <p:spPr>
            <a:xfrm>
              <a:off x="2966525" y="3361225"/>
              <a:ext cx="23525" cy="23925"/>
            </a:xfrm>
            <a:custGeom>
              <a:rect b="b" l="l" r="r" t="t"/>
              <a:pathLst>
                <a:path extrusionOk="0" h="957" w="941">
                  <a:moveTo>
                    <a:pt x="0" y="0"/>
                  </a:moveTo>
                  <a:lnTo>
                    <a:pt x="0" y="956"/>
                  </a:lnTo>
                  <a:lnTo>
                    <a:pt x="940" y="956"/>
                  </a:lnTo>
                  <a:lnTo>
                    <a:pt x="9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5" name="Google Shape;11075;p22"/>
            <p:cNvSpPr/>
            <p:nvPr/>
          </p:nvSpPr>
          <p:spPr>
            <a:xfrm>
              <a:off x="2990025" y="3361225"/>
              <a:ext cx="23925" cy="23925"/>
            </a:xfrm>
            <a:custGeom>
              <a:rect b="b" l="l" r="r" t="t"/>
              <a:pathLst>
                <a:path extrusionOk="0" h="957" w="957">
                  <a:moveTo>
                    <a:pt x="0" y="0"/>
                  </a:moveTo>
                  <a:lnTo>
                    <a:pt x="0" y="956"/>
                  </a:lnTo>
                  <a:lnTo>
                    <a:pt x="957" y="956"/>
                  </a:lnTo>
                  <a:lnTo>
                    <a:pt x="957"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6" name="Google Shape;11076;p22"/>
            <p:cNvSpPr/>
            <p:nvPr/>
          </p:nvSpPr>
          <p:spPr>
            <a:xfrm>
              <a:off x="3013925" y="3361225"/>
              <a:ext cx="23550" cy="23925"/>
            </a:xfrm>
            <a:custGeom>
              <a:rect b="b" l="l" r="r" t="t"/>
              <a:pathLst>
                <a:path extrusionOk="0" h="957" w="942">
                  <a:moveTo>
                    <a:pt x="1" y="0"/>
                  </a:moveTo>
                  <a:lnTo>
                    <a:pt x="1" y="956"/>
                  </a:lnTo>
                  <a:lnTo>
                    <a:pt x="941" y="956"/>
                  </a:lnTo>
                  <a:lnTo>
                    <a:pt x="941" y="0"/>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22"/>
            <p:cNvSpPr/>
            <p:nvPr/>
          </p:nvSpPr>
          <p:spPr>
            <a:xfrm>
              <a:off x="3037450" y="3361225"/>
              <a:ext cx="23525" cy="23925"/>
            </a:xfrm>
            <a:custGeom>
              <a:rect b="b" l="l" r="r" t="t"/>
              <a:pathLst>
                <a:path extrusionOk="0" h="957" w="941">
                  <a:moveTo>
                    <a:pt x="0" y="0"/>
                  </a:moveTo>
                  <a:lnTo>
                    <a:pt x="0" y="956"/>
                  </a:lnTo>
                  <a:lnTo>
                    <a:pt x="941" y="956"/>
                  </a:lnTo>
                  <a:lnTo>
                    <a:pt x="941" y="0"/>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22"/>
            <p:cNvSpPr/>
            <p:nvPr/>
          </p:nvSpPr>
          <p:spPr>
            <a:xfrm>
              <a:off x="2919100" y="3385125"/>
              <a:ext cx="23525" cy="23525"/>
            </a:xfrm>
            <a:custGeom>
              <a:rect b="b" l="l" r="r" t="t"/>
              <a:pathLst>
                <a:path extrusionOk="0" h="941" w="941">
                  <a:moveTo>
                    <a:pt x="0" y="0"/>
                  </a:moveTo>
                  <a:lnTo>
                    <a:pt x="0" y="941"/>
                  </a:lnTo>
                  <a:lnTo>
                    <a:pt x="941" y="941"/>
                  </a:lnTo>
                  <a:lnTo>
                    <a:pt x="9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9" name="Google Shape;11079;p22"/>
            <p:cNvSpPr/>
            <p:nvPr/>
          </p:nvSpPr>
          <p:spPr>
            <a:xfrm>
              <a:off x="2942600" y="3385125"/>
              <a:ext cx="23950" cy="23525"/>
            </a:xfrm>
            <a:custGeom>
              <a:rect b="b" l="l" r="r" t="t"/>
              <a:pathLst>
                <a:path extrusionOk="0" h="941" w="958">
                  <a:moveTo>
                    <a:pt x="1" y="0"/>
                  </a:moveTo>
                  <a:lnTo>
                    <a:pt x="1" y="941"/>
                  </a:lnTo>
                  <a:lnTo>
                    <a:pt x="957" y="941"/>
                  </a:lnTo>
                  <a:lnTo>
                    <a:pt x="957" y="0"/>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0" name="Google Shape;11080;p22"/>
            <p:cNvSpPr/>
            <p:nvPr/>
          </p:nvSpPr>
          <p:spPr>
            <a:xfrm>
              <a:off x="2966525" y="3385125"/>
              <a:ext cx="23525" cy="23525"/>
            </a:xfrm>
            <a:custGeom>
              <a:rect b="b" l="l" r="r" t="t"/>
              <a:pathLst>
                <a:path extrusionOk="0" h="941" w="941">
                  <a:moveTo>
                    <a:pt x="0" y="0"/>
                  </a:moveTo>
                  <a:lnTo>
                    <a:pt x="0" y="941"/>
                  </a:lnTo>
                  <a:lnTo>
                    <a:pt x="940" y="941"/>
                  </a:lnTo>
                  <a:lnTo>
                    <a:pt x="9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22"/>
            <p:cNvSpPr/>
            <p:nvPr/>
          </p:nvSpPr>
          <p:spPr>
            <a:xfrm>
              <a:off x="2895575" y="3456050"/>
              <a:ext cx="23550" cy="23925"/>
            </a:xfrm>
            <a:custGeom>
              <a:rect b="b" l="l" r="r" t="t"/>
              <a:pathLst>
                <a:path extrusionOk="0" h="957" w="942">
                  <a:moveTo>
                    <a:pt x="1" y="1"/>
                  </a:moveTo>
                  <a:lnTo>
                    <a:pt x="1" y="957"/>
                  </a:lnTo>
                  <a:lnTo>
                    <a:pt x="941" y="957"/>
                  </a:lnTo>
                  <a:lnTo>
                    <a:pt x="9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22"/>
            <p:cNvSpPr/>
            <p:nvPr/>
          </p:nvSpPr>
          <p:spPr>
            <a:xfrm>
              <a:off x="2990025" y="3385125"/>
              <a:ext cx="23925" cy="23525"/>
            </a:xfrm>
            <a:custGeom>
              <a:rect b="b" l="l" r="r" t="t"/>
              <a:pathLst>
                <a:path extrusionOk="0" h="941" w="957">
                  <a:moveTo>
                    <a:pt x="0" y="0"/>
                  </a:moveTo>
                  <a:lnTo>
                    <a:pt x="0" y="941"/>
                  </a:lnTo>
                  <a:lnTo>
                    <a:pt x="957" y="941"/>
                  </a:lnTo>
                  <a:lnTo>
                    <a:pt x="95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22"/>
            <p:cNvSpPr/>
            <p:nvPr/>
          </p:nvSpPr>
          <p:spPr>
            <a:xfrm>
              <a:off x="3013925" y="3385125"/>
              <a:ext cx="23550" cy="23525"/>
            </a:xfrm>
            <a:custGeom>
              <a:rect b="b" l="l" r="r" t="t"/>
              <a:pathLst>
                <a:path extrusionOk="0" h="941" w="942">
                  <a:moveTo>
                    <a:pt x="1" y="0"/>
                  </a:moveTo>
                  <a:lnTo>
                    <a:pt x="1" y="941"/>
                  </a:lnTo>
                  <a:lnTo>
                    <a:pt x="941" y="941"/>
                  </a:lnTo>
                  <a:lnTo>
                    <a:pt x="9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22"/>
            <p:cNvSpPr/>
            <p:nvPr/>
          </p:nvSpPr>
          <p:spPr>
            <a:xfrm>
              <a:off x="2919100" y="3408625"/>
              <a:ext cx="23525" cy="23950"/>
            </a:xfrm>
            <a:custGeom>
              <a:rect b="b" l="l" r="r" t="t"/>
              <a:pathLst>
                <a:path extrusionOk="0" h="958" w="941">
                  <a:moveTo>
                    <a:pt x="0" y="1"/>
                  </a:moveTo>
                  <a:lnTo>
                    <a:pt x="0" y="957"/>
                  </a:lnTo>
                  <a:lnTo>
                    <a:pt x="941" y="957"/>
                  </a:lnTo>
                  <a:lnTo>
                    <a:pt x="9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22"/>
            <p:cNvSpPr/>
            <p:nvPr/>
          </p:nvSpPr>
          <p:spPr>
            <a:xfrm>
              <a:off x="2942600" y="3408625"/>
              <a:ext cx="23950" cy="23950"/>
            </a:xfrm>
            <a:custGeom>
              <a:rect b="b" l="l" r="r" t="t"/>
              <a:pathLst>
                <a:path extrusionOk="0" h="958" w="958">
                  <a:moveTo>
                    <a:pt x="1" y="1"/>
                  </a:moveTo>
                  <a:lnTo>
                    <a:pt x="1" y="957"/>
                  </a:lnTo>
                  <a:lnTo>
                    <a:pt x="957" y="957"/>
                  </a:lnTo>
                  <a:lnTo>
                    <a:pt x="957"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6" name="Google Shape;11086;p22"/>
            <p:cNvSpPr/>
            <p:nvPr/>
          </p:nvSpPr>
          <p:spPr>
            <a:xfrm>
              <a:off x="2966525" y="3408625"/>
              <a:ext cx="23525" cy="23950"/>
            </a:xfrm>
            <a:custGeom>
              <a:rect b="b" l="l" r="r" t="t"/>
              <a:pathLst>
                <a:path extrusionOk="0" h="958" w="941">
                  <a:moveTo>
                    <a:pt x="0" y="1"/>
                  </a:moveTo>
                  <a:lnTo>
                    <a:pt x="0" y="957"/>
                  </a:lnTo>
                  <a:lnTo>
                    <a:pt x="940" y="957"/>
                  </a:lnTo>
                  <a:lnTo>
                    <a:pt x="940" y="1"/>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7" name="Google Shape;11087;p22"/>
            <p:cNvSpPr/>
            <p:nvPr/>
          </p:nvSpPr>
          <p:spPr>
            <a:xfrm>
              <a:off x="2990025" y="3408625"/>
              <a:ext cx="23925" cy="23950"/>
            </a:xfrm>
            <a:custGeom>
              <a:rect b="b" l="l" r="r" t="t"/>
              <a:pathLst>
                <a:path extrusionOk="0" h="958" w="957">
                  <a:moveTo>
                    <a:pt x="0" y="1"/>
                  </a:moveTo>
                  <a:lnTo>
                    <a:pt x="0" y="957"/>
                  </a:lnTo>
                  <a:lnTo>
                    <a:pt x="957" y="957"/>
                  </a:lnTo>
                  <a:lnTo>
                    <a:pt x="957" y="1"/>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22"/>
            <p:cNvSpPr/>
            <p:nvPr/>
          </p:nvSpPr>
          <p:spPr>
            <a:xfrm>
              <a:off x="2919100" y="3432550"/>
              <a:ext cx="23525" cy="23525"/>
            </a:xfrm>
            <a:custGeom>
              <a:rect b="b" l="l" r="r" t="t"/>
              <a:pathLst>
                <a:path extrusionOk="0" h="941" w="941">
                  <a:moveTo>
                    <a:pt x="0" y="0"/>
                  </a:moveTo>
                  <a:lnTo>
                    <a:pt x="0" y="941"/>
                  </a:lnTo>
                  <a:lnTo>
                    <a:pt x="941" y="941"/>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22"/>
            <p:cNvSpPr/>
            <p:nvPr/>
          </p:nvSpPr>
          <p:spPr>
            <a:xfrm>
              <a:off x="2942600" y="3432550"/>
              <a:ext cx="23950" cy="23525"/>
            </a:xfrm>
            <a:custGeom>
              <a:rect b="b" l="l" r="r" t="t"/>
              <a:pathLst>
                <a:path extrusionOk="0" h="941" w="958">
                  <a:moveTo>
                    <a:pt x="1" y="0"/>
                  </a:moveTo>
                  <a:lnTo>
                    <a:pt x="1" y="941"/>
                  </a:lnTo>
                  <a:lnTo>
                    <a:pt x="957" y="941"/>
                  </a:lnTo>
                  <a:lnTo>
                    <a:pt x="95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0" name="Google Shape;11090;p22"/>
            <p:cNvSpPr/>
            <p:nvPr/>
          </p:nvSpPr>
          <p:spPr>
            <a:xfrm>
              <a:off x="2966525" y="3432550"/>
              <a:ext cx="23525" cy="23525"/>
            </a:xfrm>
            <a:custGeom>
              <a:rect b="b" l="l" r="r" t="t"/>
              <a:pathLst>
                <a:path extrusionOk="0" h="941" w="941">
                  <a:moveTo>
                    <a:pt x="0" y="0"/>
                  </a:moveTo>
                  <a:lnTo>
                    <a:pt x="0" y="941"/>
                  </a:lnTo>
                  <a:lnTo>
                    <a:pt x="940" y="941"/>
                  </a:lnTo>
                  <a:lnTo>
                    <a:pt x="9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1" name="Google Shape;11091;p22"/>
          <p:cNvGrpSpPr/>
          <p:nvPr/>
        </p:nvGrpSpPr>
        <p:grpSpPr>
          <a:xfrm>
            <a:off x="7453370" y="977231"/>
            <a:ext cx="1049633" cy="523940"/>
            <a:chOff x="138482" y="584556"/>
            <a:chExt cx="1049633" cy="523940"/>
          </a:xfrm>
        </p:grpSpPr>
        <p:sp>
          <p:nvSpPr>
            <p:cNvPr id="11092" name="Google Shape;11092;p22"/>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3" name="Google Shape;11093;p22"/>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22"/>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22"/>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6" name="Google Shape;11096;p22"/>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22"/>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22"/>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22"/>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0" name="Google Shape;11100;p22"/>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1" name="Google Shape;11101;p22"/>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22"/>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22"/>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22"/>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5" name="Google Shape;11105;p22"/>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6" name="Google Shape;11106;p22"/>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7" name="Google Shape;11107;p22"/>
          <p:cNvGrpSpPr/>
          <p:nvPr/>
        </p:nvGrpSpPr>
        <p:grpSpPr>
          <a:xfrm flipH="1">
            <a:off x="281257" y="1753131"/>
            <a:ext cx="1049633" cy="523940"/>
            <a:chOff x="138482" y="584556"/>
            <a:chExt cx="1049633" cy="523940"/>
          </a:xfrm>
        </p:grpSpPr>
        <p:sp>
          <p:nvSpPr>
            <p:cNvPr id="11108" name="Google Shape;11108;p22"/>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9" name="Google Shape;11109;p22"/>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0" name="Google Shape;11110;p22"/>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1" name="Google Shape;11111;p22"/>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2" name="Google Shape;11112;p22"/>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3" name="Google Shape;11113;p22"/>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22"/>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5" name="Google Shape;11115;p22"/>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6" name="Google Shape;11116;p22"/>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7" name="Google Shape;11117;p22"/>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8" name="Google Shape;11118;p22"/>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22"/>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22"/>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1" name="Google Shape;11121;p22"/>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22"/>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3" name="Google Shape;11123;p22"/>
          <p:cNvGrpSpPr/>
          <p:nvPr/>
        </p:nvGrpSpPr>
        <p:grpSpPr>
          <a:xfrm>
            <a:off x="1330939" y="4028942"/>
            <a:ext cx="574607" cy="574607"/>
            <a:chOff x="2836800" y="2121375"/>
            <a:chExt cx="229650" cy="229650"/>
          </a:xfrm>
        </p:grpSpPr>
        <p:sp>
          <p:nvSpPr>
            <p:cNvPr id="11124" name="Google Shape;11124;p22"/>
            <p:cNvSpPr/>
            <p:nvPr/>
          </p:nvSpPr>
          <p:spPr>
            <a:xfrm>
              <a:off x="2894400" y="2121375"/>
              <a:ext cx="28650" cy="28650"/>
            </a:xfrm>
            <a:custGeom>
              <a:rect b="b" l="l" r="r" t="t"/>
              <a:pathLst>
                <a:path extrusionOk="0" h="1146" w="1146">
                  <a:moveTo>
                    <a:pt x="1" y="1"/>
                  </a:moveTo>
                  <a:lnTo>
                    <a:pt x="1" y="1145"/>
                  </a:lnTo>
                  <a:lnTo>
                    <a:pt x="1145" y="1145"/>
                  </a:lnTo>
                  <a:lnTo>
                    <a:pt x="114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22"/>
            <p:cNvSpPr/>
            <p:nvPr/>
          </p:nvSpPr>
          <p:spPr>
            <a:xfrm>
              <a:off x="2923025" y="2121375"/>
              <a:ext cx="28625" cy="28650"/>
            </a:xfrm>
            <a:custGeom>
              <a:rect b="b" l="l" r="r" t="t"/>
              <a:pathLst>
                <a:path extrusionOk="0" h="1146" w="1145">
                  <a:moveTo>
                    <a:pt x="0" y="1"/>
                  </a:moveTo>
                  <a:lnTo>
                    <a:pt x="0" y="1145"/>
                  </a:lnTo>
                  <a:lnTo>
                    <a:pt x="1144" y="1145"/>
                  </a:lnTo>
                  <a:lnTo>
                    <a:pt x="1144"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6" name="Google Shape;11126;p22"/>
            <p:cNvSpPr/>
            <p:nvPr/>
          </p:nvSpPr>
          <p:spPr>
            <a:xfrm>
              <a:off x="2865800" y="2150000"/>
              <a:ext cx="28625" cy="29000"/>
            </a:xfrm>
            <a:custGeom>
              <a:rect b="b" l="l" r="r" t="t"/>
              <a:pathLst>
                <a:path extrusionOk="0" h="1160" w="1145">
                  <a:moveTo>
                    <a:pt x="1" y="0"/>
                  </a:moveTo>
                  <a:lnTo>
                    <a:pt x="1" y="1160"/>
                  </a:lnTo>
                  <a:lnTo>
                    <a:pt x="1145" y="1160"/>
                  </a:lnTo>
                  <a:lnTo>
                    <a:pt x="1145"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7" name="Google Shape;11127;p22"/>
            <p:cNvSpPr/>
            <p:nvPr/>
          </p:nvSpPr>
          <p:spPr>
            <a:xfrm>
              <a:off x="2894400" y="2150000"/>
              <a:ext cx="28650" cy="29000"/>
            </a:xfrm>
            <a:custGeom>
              <a:rect b="b" l="l" r="r" t="t"/>
              <a:pathLst>
                <a:path extrusionOk="0" h="1160" w="1146">
                  <a:moveTo>
                    <a:pt x="1" y="0"/>
                  </a:moveTo>
                  <a:lnTo>
                    <a:pt x="1" y="1160"/>
                  </a:lnTo>
                  <a:lnTo>
                    <a:pt x="1145" y="1160"/>
                  </a:lnTo>
                  <a:lnTo>
                    <a:pt x="11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8" name="Google Shape;11128;p22"/>
            <p:cNvSpPr/>
            <p:nvPr/>
          </p:nvSpPr>
          <p:spPr>
            <a:xfrm>
              <a:off x="2923025" y="2150000"/>
              <a:ext cx="28625" cy="29000"/>
            </a:xfrm>
            <a:custGeom>
              <a:rect b="b" l="l" r="r" t="t"/>
              <a:pathLst>
                <a:path extrusionOk="0" h="1160" w="1145">
                  <a:moveTo>
                    <a:pt x="0" y="0"/>
                  </a:moveTo>
                  <a:lnTo>
                    <a:pt x="0" y="1160"/>
                  </a:lnTo>
                  <a:lnTo>
                    <a:pt x="1144" y="1160"/>
                  </a:lnTo>
                  <a:lnTo>
                    <a:pt x="1144"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9" name="Google Shape;11129;p22"/>
            <p:cNvSpPr/>
            <p:nvPr/>
          </p:nvSpPr>
          <p:spPr>
            <a:xfrm>
              <a:off x="2951625" y="2150000"/>
              <a:ext cx="29025" cy="29000"/>
            </a:xfrm>
            <a:custGeom>
              <a:rect b="b" l="l" r="r" t="t"/>
              <a:pathLst>
                <a:path extrusionOk="0" h="1160" w="1161">
                  <a:moveTo>
                    <a:pt x="0" y="0"/>
                  </a:moveTo>
                  <a:lnTo>
                    <a:pt x="0" y="1160"/>
                  </a:lnTo>
                  <a:lnTo>
                    <a:pt x="1160" y="1160"/>
                  </a:lnTo>
                  <a:lnTo>
                    <a:pt x="1160"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0" name="Google Shape;11130;p22"/>
            <p:cNvSpPr/>
            <p:nvPr/>
          </p:nvSpPr>
          <p:spPr>
            <a:xfrm>
              <a:off x="2836800" y="2178975"/>
              <a:ext cx="29025" cy="28650"/>
            </a:xfrm>
            <a:custGeom>
              <a:rect b="b" l="l" r="r" t="t"/>
              <a:pathLst>
                <a:path extrusionOk="0" h="1146" w="1161">
                  <a:moveTo>
                    <a:pt x="1" y="1"/>
                  </a:moveTo>
                  <a:lnTo>
                    <a:pt x="1" y="1145"/>
                  </a:lnTo>
                  <a:lnTo>
                    <a:pt x="1161" y="1145"/>
                  </a:lnTo>
                  <a:lnTo>
                    <a:pt x="1161"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1" name="Google Shape;11131;p22"/>
            <p:cNvSpPr/>
            <p:nvPr/>
          </p:nvSpPr>
          <p:spPr>
            <a:xfrm>
              <a:off x="2865800" y="2178975"/>
              <a:ext cx="28625" cy="28650"/>
            </a:xfrm>
            <a:custGeom>
              <a:rect b="b" l="l" r="r" t="t"/>
              <a:pathLst>
                <a:path extrusionOk="0" h="1146" w="1145">
                  <a:moveTo>
                    <a:pt x="1" y="1"/>
                  </a:moveTo>
                  <a:lnTo>
                    <a:pt x="1" y="1145"/>
                  </a:lnTo>
                  <a:lnTo>
                    <a:pt x="1145" y="1145"/>
                  </a:lnTo>
                  <a:lnTo>
                    <a:pt x="11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2" name="Google Shape;11132;p22"/>
            <p:cNvSpPr/>
            <p:nvPr/>
          </p:nvSpPr>
          <p:spPr>
            <a:xfrm>
              <a:off x="2894400" y="2178975"/>
              <a:ext cx="28650" cy="28650"/>
            </a:xfrm>
            <a:custGeom>
              <a:rect b="b" l="l" r="r" t="t"/>
              <a:pathLst>
                <a:path extrusionOk="0" h="1146" w="1146">
                  <a:moveTo>
                    <a:pt x="1" y="1"/>
                  </a:moveTo>
                  <a:lnTo>
                    <a:pt x="1" y="1145"/>
                  </a:lnTo>
                  <a:lnTo>
                    <a:pt x="1145" y="1145"/>
                  </a:lnTo>
                  <a:lnTo>
                    <a:pt x="11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3" name="Google Shape;11133;p22"/>
            <p:cNvSpPr/>
            <p:nvPr/>
          </p:nvSpPr>
          <p:spPr>
            <a:xfrm>
              <a:off x="2923025" y="2178975"/>
              <a:ext cx="28625" cy="28650"/>
            </a:xfrm>
            <a:custGeom>
              <a:rect b="b" l="l" r="r" t="t"/>
              <a:pathLst>
                <a:path extrusionOk="0" h="1146" w="1145">
                  <a:moveTo>
                    <a:pt x="0" y="1"/>
                  </a:moveTo>
                  <a:lnTo>
                    <a:pt x="0" y="1145"/>
                  </a:lnTo>
                  <a:lnTo>
                    <a:pt x="1144" y="1145"/>
                  </a:lnTo>
                  <a:lnTo>
                    <a:pt x="1144"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22"/>
            <p:cNvSpPr/>
            <p:nvPr/>
          </p:nvSpPr>
          <p:spPr>
            <a:xfrm>
              <a:off x="2951625" y="2178975"/>
              <a:ext cx="29025" cy="28650"/>
            </a:xfrm>
            <a:custGeom>
              <a:rect b="b" l="l" r="r" t="t"/>
              <a:pathLst>
                <a:path extrusionOk="0" h="1146" w="1161">
                  <a:moveTo>
                    <a:pt x="0" y="1"/>
                  </a:moveTo>
                  <a:lnTo>
                    <a:pt x="0" y="1145"/>
                  </a:lnTo>
                  <a:lnTo>
                    <a:pt x="1160" y="1145"/>
                  </a:lnTo>
                  <a:lnTo>
                    <a:pt x="11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22"/>
            <p:cNvSpPr/>
            <p:nvPr/>
          </p:nvSpPr>
          <p:spPr>
            <a:xfrm>
              <a:off x="2980625" y="2178975"/>
              <a:ext cx="28625" cy="28650"/>
            </a:xfrm>
            <a:custGeom>
              <a:rect b="b" l="l" r="r" t="t"/>
              <a:pathLst>
                <a:path extrusionOk="0" h="1146" w="1145">
                  <a:moveTo>
                    <a:pt x="0" y="1"/>
                  </a:moveTo>
                  <a:lnTo>
                    <a:pt x="0" y="1145"/>
                  </a:lnTo>
                  <a:lnTo>
                    <a:pt x="1145" y="1145"/>
                  </a:lnTo>
                  <a:lnTo>
                    <a:pt x="114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6" name="Google Shape;11136;p22"/>
            <p:cNvSpPr/>
            <p:nvPr/>
          </p:nvSpPr>
          <p:spPr>
            <a:xfrm>
              <a:off x="2836800" y="2207600"/>
              <a:ext cx="29025" cy="28625"/>
            </a:xfrm>
            <a:custGeom>
              <a:rect b="b" l="l" r="r" t="t"/>
              <a:pathLst>
                <a:path extrusionOk="0" h="1145" w="1161">
                  <a:moveTo>
                    <a:pt x="1" y="0"/>
                  </a:moveTo>
                  <a:lnTo>
                    <a:pt x="1" y="1144"/>
                  </a:lnTo>
                  <a:lnTo>
                    <a:pt x="1161" y="1144"/>
                  </a:lnTo>
                  <a:lnTo>
                    <a:pt x="116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7" name="Google Shape;11137;p22"/>
            <p:cNvSpPr/>
            <p:nvPr/>
          </p:nvSpPr>
          <p:spPr>
            <a:xfrm>
              <a:off x="2865800" y="2207600"/>
              <a:ext cx="28625" cy="28625"/>
            </a:xfrm>
            <a:custGeom>
              <a:rect b="b" l="l" r="r" t="t"/>
              <a:pathLst>
                <a:path extrusionOk="0" h="1145" w="1145">
                  <a:moveTo>
                    <a:pt x="1" y="0"/>
                  </a:moveTo>
                  <a:lnTo>
                    <a:pt x="1" y="1144"/>
                  </a:lnTo>
                  <a:lnTo>
                    <a:pt x="1145" y="1144"/>
                  </a:lnTo>
                  <a:lnTo>
                    <a:pt x="1145"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22"/>
            <p:cNvSpPr/>
            <p:nvPr/>
          </p:nvSpPr>
          <p:spPr>
            <a:xfrm>
              <a:off x="2894400" y="2207600"/>
              <a:ext cx="28650" cy="28625"/>
            </a:xfrm>
            <a:custGeom>
              <a:rect b="b" l="l" r="r" t="t"/>
              <a:pathLst>
                <a:path extrusionOk="0" h="1145" w="1146">
                  <a:moveTo>
                    <a:pt x="1" y="0"/>
                  </a:moveTo>
                  <a:lnTo>
                    <a:pt x="1" y="1144"/>
                  </a:lnTo>
                  <a:lnTo>
                    <a:pt x="1145" y="1144"/>
                  </a:lnTo>
                  <a:lnTo>
                    <a:pt x="1145"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9" name="Google Shape;11139;p22"/>
            <p:cNvSpPr/>
            <p:nvPr/>
          </p:nvSpPr>
          <p:spPr>
            <a:xfrm>
              <a:off x="2923025" y="2207600"/>
              <a:ext cx="28625" cy="28625"/>
            </a:xfrm>
            <a:custGeom>
              <a:rect b="b" l="l" r="r" t="t"/>
              <a:pathLst>
                <a:path extrusionOk="0" h="1145" w="1145">
                  <a:moveTo>
                    <a:pt x="0" y="0"/>
                  </a:moveTo>
                  <a:lnTo>
                    <a:pt x="0" y="1144"/>
                  </a:lnTo>
                  <a:lnTo>
                    <a:pt x="1144" y="1144"/>
                  </a:lnTo>
                  <a:lnTo>
                    <a:pt x="1144"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0" name="Google Shape;11140;p22"/>
            <p:cNvSpPr/>
            <p:nvPr/>
          </p:nvSpPr>
          <p:spPr>
            <a:xfrm>
              <a:off x="2951625" y="2207600"/>
              <a:ext cx="29025" cy="28625"/>
            </a:xfrm>
            <a:custGeom>
              <a:rect b="b" l="l" r="r" t="t"/>
              <a:pathLst>
                <a:path extrusionOk="0" h="1145" w="1161">
                  <a:moveTo>
                    <a:pt x="0" y="0"/>
                  </a:moveTo>
                  <a:lnTo>
                    <a:pt x="0" y="1144"/>
                  </a:lnTo>
                  <a:lnTo>
                    <a:pt x="1160" y="1144"/>
                  </a:lnTo>
                  <a:lnTo>
                    <a:pt x="11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1" name="Google Shape;11141;p22"/>
            <p:cNvSpPr/>
            <p:nvPr/>
          </p:nvSpPr>
          <p:spPr>
            <a:xfrm>
              <a:off x="2980625" y="2207600"/>
              <a:ext cx="28625" cy="28625"/>
            </a:xfrm>
            <a:custGeom>
              <a:rect b="b" l="l" r="r" t="t"/>
              <a:pathLst>
                <a:path extrusionOk="0" h="1145" w="1145">
                  <a:moveTo>
                    <a:pt x="0" y="0"/>
                  </a:moveTo>
                  <a:lnTo>
                    <a:pt x="0" y="1144"/>
                  </a:lnTo>
                  <a:lnTo>
                    <a:pt x="1145" y="1144"/>
                  </a:lnTo>
                  <a:lnTo>
                    <a:pt x="11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2" name="Google Shape;11142;p22"/>
            <p:cNvSpPr/>
            <p:nvPr/>
          </p:nvSpPr>
          <p:spPr>
            <a:xfrm>
              <a:off x="2865800" y="2236200"/>
              <a:ext cx="28625" cy="28625"/>
            </a:xfrm>
            <a:custGeom>
              <a:rect b="b" l="l" r="r" t="t"/>
              <a:pathLst>
                <a:path extrusionOk="0" h="1145" w="1145">
                  <a:moveTo>
                    <a:pt x="1" y="0"/>
                  </a:moveTo>
                  <a:lnTo>
                    <a:pt x="1" y="1145"/>
                  </a:lnTo>
                  <a:lnTo>
                    <a:pt x="1145" y="1145"/>
                  </a:lnTo>
                  <a:lnTo>
                    <a:pt x="1145"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22"/>
            <p:cNvSpPr/>
            <p:nvPr/>
          </p:nvSpPr>
          <p:spPr>
            <a:xfrm>
              <a:off x="2894400" y="2236200"/>
              <a:ext cx="28650" cy="28625"/>
            </a:xfrm>
            <a:custGeom>
              <a:rect b="b" l="l" r="r" t="t"/>
              <a:pathLst>
                <a:path extrusionOk="0" h="1145" w="1146">
                  <a:moveTo>
                    <a:pt x="1" y="0"/>
                  </a:moveTo>
                  <a:lnTo>
                    <a:pt x="1" y="1145"/>
                  </a:lnTo>
                  <a:lnTo>
                    <a:pt x="1145" y="1145"/>
                  </a:lnTo>
                  <a:lnTo>
                    <a:pt x="11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4" name="Google Shape;11144;p22"/>
            <p:cNvSpPr/>
            <p:nvPr/>
          </p:nvSpPr>
          <p:spPr>
            <a:xfrm>
              <a:off x="2923025" y="2236200"/>
              <a:ext cx="28625" cy="28625"/>
            </a:xfrm>
            <a:custGeom>
              <a:rect b="b" l="l" r="r" t="t"/>
              <a:pathLst>
                <a:path extrusionOk="0" h="1145" w="1145">
                  <a:moveTo>
                    <a:pt x="0" y="0"/>
                  </a:moveTo>
                  <a:lnTo>
                    <a:pt x="0" y="1145"/>
                  </a:lnTo>
                  <a:lnTo>
                    <a:pt x="1144" y="1145"/>
                  </a:lnTo>
                  <a:lnTo>
                    <a:pt x="11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5" name="Google Shape;11145;p22"/>
            <p:cNvSpPr/>
            <p:nvPr/>
          </p:nvSpPr>
          <p:spPr>
            <a:xfrm>
              <a:off x="2951625" y="2236200"/>
              <a:ext cx="29025" cy="28625"/>
            </a:xfrm>
            <a:custGeom>
              <a:rect b="b" l="l" r="r" t="t"/>
              <a:pathLst>
                <a:path extrusionOk="0" h="1145" w="1161">
                  <a:moveTo>
                    <a:pt x="0" y="0"/>
                  </a:moveTo>
                  <a:lnTo>
                    <a:pt x="0" y="1145"/>
                  </a:lnTo>
                  <a:lnTo>
                    <a:pt x="1160" y="1145"/>
                  </a:lnTo>
                  <a:lnTo>
                    <a:pt x="11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6" name="Google Shape;11146;p22"/>
            <p:cNvSpPr/>
            <p:nvPr/>
          </p:nvSpPr>
          <p:spPr>
            <a:xfrm>
              <a:off x="2894400" y="2264800"/>
              <a:ext cx="28650" cy="29025"/>
            </a:xfrm>
            <a:custGeom>
              <a:rect b="b" l="l" r="r" t="t"/>
              <a:pathLst>
                <a:path extrusionOk="0" h="1161" w="1146">
                  <a:moveTo>
                    <a:pt x="1" y="1"/>
                  </a:moveTo>
                  <a:lnTo>
                    <a:pt x="1" y="1160"/>
                  </a:lnTo>
                  <a:lnTo>
                    <a:pt x="1145" y="1160"/>
                  </a:lnTo>
                  <a:lnTo>
                    <a:pt x="114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7" name="Google Shape;11147;p22"/>
            <p:cNvSpPr/>
            <p:nvPr/>
          </p:nvSpPr>
          <p:spPr>
            <a:xfrm>
              <a:off x="2923025" y="2264800"/>
              <a:ext cx="28625" cy="29025"/>
            </a:xfrm>
            <a:custGeom>
              <a:rect b="b" l="l" r="r" t="t"/>
              <a:pathLst>
                <a:path extrusionOk="0" h="1161" w="1145">
                  <a:moveTo>
                    <a:pt x="0" y="1"/>
                  </a:moveTo>
                  <a:lnTo>
                    <a:pt x="0" y="1160"/>
                  </a:lnTo>
                  <a:lnTo>
                    <a:pt x="1144" y="1160"/>
                  </a:lnTo>
                  <a:lnTo>
                    <a:pt x="11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8" name="Google Shape;11148;p22"/>
            <p:cNvSpPr/>
            <p:nvPr/>
          </p:nvSpPr>
          <p:spPr>
            <a:xfrm>
              <a:off x="2980625" y="2264800"/>
              <a:ext cx="28625" cy="29025"/>
            </a:xfrm>
            <a:custGeom>
              <a:rect b="b" l="l" r="r" t="t"/>
              <a:pathLst>
                <a:path extrusionOk="0" h="1161" w="1145">
                  <a:moveTo>
                    <a:pt x="0" y="1"/>
                  </a:moveTo>
                  <a:lnTo>
                    <a:pt x="0" y="1160"/>
                  </a:lnTo>
                  <a:lnTo>
                    <a:pt x="1145" y="1160"/>
                  </a:lnTo>
                  <a:lnTo>
                    <a:pt x="11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9" name="Google Shape;11149;p22"/>
            <p:cNvSpPr/>
            <p:nvPr/>
          </p:nvSpPr>
          <p:spPr>
            <a:xfrm>
              <a:off x="3009225" y="2293800"/>
              <a:ext cx="28625" cy="28625"/>
            </a:xfrm>
            <a:custGeom>
              <a:rect b="b" l="l" r="r" t="t"/>
              <a:pathLst>
                <a:path extrusionOk="0" h="1145" w="1145">
                  <a:moveTo>
                    <a:pt x="1" y="0"/>
                  </a:moveTo>
                  <a:lnTo>
                    <a:pt x="1" y="1145"/>
                  </a:lnTo>
                  <a:lnTo>
                    <a:pt x="1145" y="1145"/>
                  </a:lnTo>
                  <a:lnTo>
                    <a:pt x="1145"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0" name="Google Shape;11150;p22"/>
            <p:cNvSpPr/>
            <p:nvPr/>
          </p:nvSpPr>
          <p:spPr>
            <a:xfrm>
              <a:off x="3037825" y="2322400"/>
              <a:ext cx="28625" cy="28625"/>
            </a:xfrm>
            <a:custGeom>
              <a:rect b="b" l="l" r="r" t="t"/>
              <a:pathLst>
                <a:path extrusionOk="0" h="1145" w="1145">
                  <a:moveTo>
                    <a:pt x="1" y="1"/>
                  </a:moveTo>
                  <a:lnTo>
                    <a:pt x="1" y="1145"/>
                  </a:lnTo>
                  <a:lnTo>
                    <a:pt x="1145" y="1145"/>
                  </a:lnTo>
                  <a:lnTo>
                    <a:pt x="1145"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9">
    <p:spTree>
      <p:nvGrpSpPr>
        <p:cNvPr id="11151" name="Shape 11151"/>
        <p:cNvGrpSpPr/>
        <p:nvPr/>
      </p:nvGrpSpPr>
      <p:grpSpPr>
        <a:xfrm>
          <a:off x="0" y="0"/>
          <a:ext cx="0" cy="0"/>
          <a:chOff x="0" y="0"/>
          <a:chExt cx="0" cy="0"/>
        </a:xfrm>
      </p:grpSpPr>
      <p:grpSp>
        <p:nvGrpSpPr>
          <p:cNvPr id="11152" name="Google Shape;11152;p23"/>
          <p:cNvGrpSpPr/>
          <p:nvPr/>
        </p:nvGrpSpPr>
        <p:grpSpPr>
          <a:xfrm>
            <a:off x="-151417" y="4511474"/>
            <a:ext cx="9446833" cy="1136997"/>
            <a:chOff x="7" y="4511474"/>
            <a:chExt cx="9446833" cy="1136997"/>
          </a:xfrm>
        </p:grpSpPr>
        <p:grpSp>
          <p:nvGrpSpPr>
            <p:cNvPr id="11153" name="Google Shape;11153;p23"/>
            <p:cNvGrpSpPr/>
            <p:nvPr/>
          </p:nvGrpSpPr>
          <p:grpSpPr>
            <a:xfrm>
              <a:off x="7" y="4511474"/>
              <a:ext cx="1049633" cy="1136997"/>
              <a:chOff x="2130300" y="2121375"/>
              <a:chExt cx="212000" cy="229650"/>
            </a:xfrm>
          </p:grpSpPr>
          <p:sp>
            <p:nvSpPr>
              <p:cNvPr id="11154" name="Google Shape;11154;p2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5" name="Google Shape;11155;p2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6" name="Google Shape;11156;p2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7" name="Google Shape;11157;p2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8" name="Google Shape;11158;p2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9" name="Google Shape;11159;p2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0" name="Google Shape;11160;p2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1" name="Google Shape;11161;p2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2" name="Google Shape;11162;p2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3" name="Google Shape;11163;p2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4" name="Google Shape;11164;p2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5" name="Google Shape;11165;p2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6" name="Google Shape;11166;p2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7" name="Google Shape;11167;p2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8" name="Google Shape;11168;p2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2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0" name="Google Shape;11170;p2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1" name="Google Shape;11171;p2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2" name="Google Shape;11172;p2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3" name="Google Shape;11173;p2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2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2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6" name="Google Shape;11176;p2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7" name="Google Shape;11177;p2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8" name="Google Shape;11178;p2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9" name="Google Shape;11179;p2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0" name="Google Shape;11180;p2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1" name="Google Shape;11181;p2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2" name="Google Shape;11182;p2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3" name="Google Shape;11183;p2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2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2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6" name="Google Shape;11186;p2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7" name="Google Shape;11187;p2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8" name="Google Shape;11188;p2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9" name="Google Shape;11189;p2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0" name="Google Shape;11190;p2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1" name="Google Shape;11191;p2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2" name="Google Shape;11192;p2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3" name="Google Shape;11193;p2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4" name="Google Shape;11194;p2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5" name="Google Shape;11195;p2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6" name="Google Shape;11196;p2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7" name="Google Shape;11197;p23"/>
            <p:cNvGrpSpPr/>
            <p:nvPr/>
          </p:nvGrpSpPr>
          <p:grpSpPr>
            <a:xfrm>
              <a:off x="1049657" y="4511474"/>
              <a:ext cx="1049633" cy="1136997"/>
              <a:chOff x="2130300" y="2121375"/>
              <a:chExt cx="212000" cy="229650"/>
            </a:xfrm>
          </p:grpSpPr>
          <p:sp>
            <p:nvSpPr>
              <p:cNvPr id="11198" name="Google Shape;11198;p2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9" name="Google Shape;11199;p2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0" name="Google Shape;11200;p2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1" name="Google Shape;11201;p2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2" name="Google Shape;11202;p2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3" name="Google Shape;11203;p2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4" name="Google Shape;11204;p2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5" name="Google Shape;11205;p2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6" name="Google Shape;11206;p2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7" name="Google Shape;11207;p2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8" name="Google Shape;11208;p2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9" name="Google Shape;11209;p2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0" name="Google Shape;11210;p2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1" name="Google Shape;11211;p2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2" name="Google Shape;11212;p2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3" name="Google Shape;11213;p2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4" name="Google Shape;11214;p2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5" name="Google Shape;11215;p2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6" name="Google Shape;11216;p2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7" name="Google Shape;11217;p2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8" name="Google Shape;11218;p2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9" name="Google Shape;11219;p2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0" name="Google Shape;11220;p2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1" name="Google Shape;11221;p2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2" name="Google Shape;11222;p2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3" name="Google Shape;11223;p2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4" name="Google Shape;11224;p2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5" name="Google Shape;11225;p2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6" name="Google Shape;11226;p2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7" name="Google Shape;11227;p2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8" name="Google Shape;11228;p2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9" name="Google Shape;11229;p2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0" name="Google Shape;11230;p2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1" name="Google Shape;11231;p2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2" name="Google Shape;11232;p2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3" name="Google Shape;11233;p2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4" name="Google Shape;11234;p2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5" name="Google Shape;11235;p2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6" name="Google Shape;11236;p2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7" name="Google Shape;11237;p2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8" name="Google Shape;11238;p2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9" name="Google Shape;11239;p2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0" name="Google Shape;11240;p2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1" name="Google Shape;11241;p23"/>
            <p:cNvGrpSpPr/>
            <p:nvPr/>
          </p:nvGrpSpPr>
          <p:grpSpPr>
            <a:xfrm>
              <a:off x="2099307" y="4511474"/>
              <a:ext cx="1049633" cy="1136997"/>
              <a:chOff x="2130300" y="2121375"/>
              <a:chExt cx="212000" cy="229650"/>
            </a:xfrm>
          </p:grpSpPr>
          <p:sp>
            <p:nvSpPr>
              <p:cNvPr id="11242" name="Google Shape;11242;p2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3" name="Google Shape;11243;p2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4" name="Google Shape;11244;p2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5" name="Google Shape;11245;p2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6" name="Google Shape;11246;p2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7" name="Google Shape;11247;p2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8" name="Google Shape;11248;p2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9" name="Google Shape;11249;p2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0" name="Google Shape;11250;p2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1" name="Google Shape;11251;p2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2" name="Google Shape;11252;p2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3" name="Google Shape;11253;p2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4" name="Google Shape;11254;p2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5" name="Google Shape;11255;p2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6" name="Google Shape;11256;p2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7" name="Google Shape;11257;p2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8" name="Google Shape;11258;p2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9" name="Google Shape;11259;p2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0" name="Google Shape;11260;p2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1" name="Google Shape;11261;p2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2" name="Google Shape;11262;p2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3" name="Google Shape;11263;p2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4" name="Google Shape;11264;p2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5" name="Google Shape;11265;p2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6" name="Google Shape;11266;p2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7" name="Google Shape;11267;p2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8" name="Google Shape;11268;p2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9" name="Google Shape;11269;p2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0" name="Google Shape;11270;p2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1" name="Google Shape;11271;p2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2" name="Google Shape;11272;p2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3" name="Google Shape;11273;p2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4" name="Google Shape;11274;p2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5" name="Google Shape;11275;p2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6" name="Google Shape;11276;p2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7" name="Google Shape;11277;p2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8" name="Google Shape;11278;p2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9" name="Google Shape;11279;p2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0" name="Google Shape;11280;p2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1" name="Google Shape;11281;p2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2" name="Google Shape;11282;p2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3" name="Google Shape;11283;p2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4" name="Google Shape;11284;p2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5" name="Google Shape;11285;p23"/>
            <p:cNvGrpSpPr/>
            <p:nvPr/>
          </p:nvGrpSpPr>
          <p:grpSpPr>
            <a:xfrm>
              <a:off x="3148957" y="4511474"/>
              <a:ext cx="1049633" cy="1136997"/>
              <a:chOff x="2130300" y="2121375"/>
              <a:chExt cx="212000" cy="229650"/>
            </a:xfrm>
          </p:grpSpPr>
          <p:sp>
            <p:nvSpPr>
              <p:cNvPr id="11286" name="Google Shape;11286;p2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7" name="Google Shape;11287;p2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8" name="Google Shape;11288;p2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9" name="Google Shape;11289;p2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0" name="Google Shape;11290;p2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1" name="Google Shape;11291;p2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2" name="Google Shape;11292;p2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3" name="Google Shape;11293;p2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4" name="Google Shape;11294;p2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5" name="Google Shape;11295;p2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6" name="Google Shape;11296;p2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7" name="Google Shape;11297;p2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8" name="Google Shape;11298;p2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9" name="Google Shape;11299;p2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0" name="Google Shape;11300;p2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1" name="Google Shape;11301;p2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2" name="Google Shape;11302;p2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3" name="Google Shape;11303;p2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4" name="Google Shape;11304;p2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5" name="Google Shape;11305;p2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6" name="Google Shape;11306;p2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7" name="Google Shape;11307;p2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8" name="Google Shape;11308;p2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9" name="Google Shape;11309;p2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0" name="Google Shape;11310;p2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1" name="Google Shape;11311;p2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2" name="Google Shape;11312;p2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3" name="Google Shape;11313;p2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4" name="Google Shape;11314;p2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5" name="Google Shape;11315;p2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6" name="Google Shape;11316;p2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7" name="Google Shape;11317;p2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8" name="Google Shape;11318;p2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9" name="Google Shape;11319;p2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0" name="Google Shape;11320;p2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1" name="Google Shape;11321;p2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2" name="Google Shape;11322;p2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3" name="Google Shape;11323;p2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4" name="Google Shape;11324;p2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5" name="Google Shape;11325;p2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6" name="Google Shape;11326;p2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7" name="Google Shape;11327;p2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8" name="Google Shape;11328;p2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9" name="Google Shape;11329;p23"/>
            <p:cNvGrpSpPr/>
            <p:nvPr/>
          </p:nvGrpSpPr>
          <p:grpSpPr>
            <a:xfrm>
              <a:off x="4198607" y="4511474"/>
              <a:ext cx="1049633" cy="1136997"/>
              <a:chOff x="2130300" y="2121375"/>
              <a:chExt cx="212000" cy="229650"/>
            </a:xfrm>
          </p:grpSpPr>
          <p:sp>
            <p:nvSpPr>
              <p:cNvPr id="11330" name="Google Shape;11330;p2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1" name="Google Shape;11331;p2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2" name="Google Shape;11332;p2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3" name="Google Shape;11333;p2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4" name="Google Shape;11334;p2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5" name="Google Shape;11335;p2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6" name="Google Shape;11336;p2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7" name="Google Shape;11337;p2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8" name="Google Shape;11338;p2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9" name="Google Shape;11339;p2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0" name="Google Shape;11340;p2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1" name="Google Shape;11341;p2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2" name="Google Shape;11342;p2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3" name="Google Shape;11343;p2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4" name="Google Shape;11344;p2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5" name="Google Shape;11345;p2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6" name="Google Shape;11346;p2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7" name="Google Shape;11347;p2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8" name="Google Shape;11348;p2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9" name="Google Shape;11349;p2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0" name="Google Shape;11350;p2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1" name="Google Shape;11351;p2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2" name="Google Shape;11352;p2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3" name="Google Shape;11353;p2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4" name="Google Shape;11354;p2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5" name="Google Shape;11355;p2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6" name="Google Shape;11356;p2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7" name="Google Shape;11357;p2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8" name="Google Shape;11358;p2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9" name="Google Shape;11359;p2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0" name="Google Shape;11360;p2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1" name="Google Shape;11361;p2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2" name="Google Shape;11362;p2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3" name="Google Shape;11363;p2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4" name="Google Shape;11364;p2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5" name="Google Shape;11365;p2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6" name="Google Shape;11366;p2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7" name="Google Shape;11367;p2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8" name="Google Shape;11368;p2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9" name="Google Shape;11369;p2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0" name="Google Shape;11370;p2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1" name="Google Shape;11371;p2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2" name="Google Shape;11372;p2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3" name="Google Shape;11373;p23"/>
            <p:cNvGrpSpPr/>
            <p:nvPr/>
          </p:nvGrpSpPr>
          <p:grpSpPr>
            <a:xfrm>
              <a:off x="5248257" y="4511474"/>
              <a:ext cx="1049633" cy="1136997"/>
              <a:chOff x="2130300" y="2121375"/>
              <a:chExt cx="212000" cy="229650"/>
            </a:xfrm>
          </p:grpSpPr>
          <p:sp>
            <p:nvSpPr>
              <p:cNvPr id="11374" name="Google Shape;11374;p2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5" name="Google Shape;11375;p2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6" name="Google Shape;11376;p2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7" name="Google Shape;11377;p2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8" name="Google Shape;11378;p2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9" name="Google Shape;11379;p2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0" name="Google Shape;11380;p2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1" name="Google Shape;11381;p2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2" name="Google Shape;11382;p2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3" name="Google Shape;11383;p2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4" name="Google Shape;11384;p2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5" name="Google Shape;11385;p2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6" name="Google Shape;11386;p2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7" name="Google Shape;11387;p2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8" name="Google Shape;11388;p2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9" name="Google Shape;11389;p2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0" name="Google Shape;11390;p2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1" name="Google Shape;11391;p2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2" name="Google Shape;11392;p2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3" name="Google Shape;11393;p2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4" name="Google Shape;11394;p2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5" name="Google Shape;11395;p2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6" name="Google Shape;11396;p2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7" name="Google Shape;11397;p2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8" name="Google Shape;11398;p2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9" name="Google Shape;11399;p2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0" name="Google Shape;11400;p2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1" name="Google Shape;11401;p2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2" name="Google Shape;11402;p2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3" name="Google Shape;11403;p2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4" name="Google Shape;11404;p2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5" name="Google Shape;11405;p2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6" name="Google Shape;11406;p2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7" name="Google Shape;11407;p2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8" name="Google Shape;11408;p2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9" name="Google Shape;11409;p2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0" name="Google Shape;11410;p2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1" name="Google Shape;11411;p2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2" name="Google Shape;11412;p2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3" name="Google Shape;11413;p2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4" name="Google Shape;11414;p2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5" name="Google Shape;11415;p2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6" name="Google Shape;11416;p2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7" name="Google Shape;11417;p23"/>
            <p:cNvGrpSpPr/>
            <p:nvPr/>
          </p:nvGrpSpPr>
          <p:grpSpPr>
            <a:xfrm>
              <a:off x="6297907" y="4511474"/>
              <a:ext cx="1049633" cy="1136997"/>
              <a:chOff x="2130300" y="2121375"/>
              <a:chExt cx="212000" cy="229650"/>
            </a:xfrm>
          </p:grpSpPr>
          <p:sp>
            <p:nvSpPr>
              <p:cNvPr id="11418" name="Google Shape;11418;p2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9" name="Google Shape;11419;p2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0" name="Google Shape;11420;p2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1" name="Google Shape;11421;p2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2" name="Google Shape;11422;p2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3" name="Google Shape;11423;p2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4" name="Google Shape;11424;p2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5" name="Google Shape;11425;p2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6" name="Google Shape;11426;p2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7" name="Google Shape;11427;p2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8" name="Google Shape;11428;p2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9" name="Google Shape;11429;p2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0" name="Google Shape;11430;p2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1" name="Google Shape;11431;p2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2" name="Google Shape;11432;p2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3" name="Google Shape;11433;p2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4" name="Google Shape;11434;p2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5" name="Google Shape;11435;p2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6" name="Google Shape;11436;p2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7" name="Google Shape;11437;p2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8" name="Google Shape;11438;p2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9" name="Google Shape;11439;p2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0" name="Google Shape;11440;p2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1" name="Google Shape;11441;p2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2" name="Google Shape;11442;p2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3" name="Google Shape;11443;p2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4" name="Google Shape;11444;p2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5" name="Google Shape;11445;p2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6" name="Google Shape;11446;p2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7" name="Google Shape;11447;p2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8" name="Google Shape;11448;p2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9" name="Google Shape;11449;p2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0" name="Google Shape;11450;p2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1" name="Google Shape;11451;p2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2" name="Google Shape;11452;p2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3" name="Google Shape;11453;p2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4" name="Google Shape;11454;p2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5" name="Google Shape;11455;p2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6" name="Google Shape;11456;p2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7" name="Google Shape;11457;p2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8" name="Google Shape;11458;p2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9" name="Google Shape;11459;p2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0" name="Google Shape;11460;p2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1" name="Google Shape;11461;p23"/>
            <p:cNvGrpSpPr/>
            <p:nvPr/>
          </p:nvGrpSpPr>
          <p:grpSpPr>
            <a:xfrm>
              <a:off x="7347557" y="4511474"/>
              <a:ext cx="1049633" cy="1136997"/>
              <a:chOff x="2130300" y="2121375"/>
              <a:chExt cx="212000" cy="229650"/>
            </a:xfrm>
          </p:grpSpPr>
          <p:sp>
            <p:nvSpPr>
              <p:cNvPr id="11462" name="Google Shape;11462;p2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3" name="Google Shape;11463;p2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4" name="Google Shape;11464;p2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5" name="Google Shape;11465;p2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6" name="Google Shape;11466;p2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7" name="Google Shape;11467;p2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8" name="Google Shape;11468;p2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9" name="Google Shape;11469;p2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0" name="Google Shape;11470;p2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1" name="Google Shape;11471;p2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2" name="Google Shape;11472;p2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3" name="Google Shape;11473;p2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4" name="Google Shape;11474;p2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5" name="Google Shape;11475;p2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6" name="Google Shape;11476;p2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7" name="Google Shape;11477;p2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8" name="Google Shape;11478;p2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9" name="Google Shape;11479;p2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0" name="Google Shape;11480;p2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1" name="Google Shape;11481;p2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2" name="Google Shape;11482;p2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3" name="Google Shape;11483;p2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4" name="Google Shape;11484;p2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5" name="Google Shape;11485;p2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6" name="Google Shape;11486;p2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7" name="Google Shape;11487;p2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8" name="Google Shape;11488;p2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9" name="Google Shape;11489;p2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0" name="Google Shape;11490;p2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1" name="Google Shape;11491;p2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2" name="Google Shape;11492;p2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3" name="Google Shape;11493;p2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4" name="Google Shape;11494;p2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5" name="Google Shape;11495;p2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6" name="Google Shape;11496;p2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7" name="Google Shape;11497;p2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8" name="Google Shape;11498;p2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9" name="Google Shape;11499;p2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0" name="Google Shape;11500;p2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1" name="Google Shape;11501;p2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2" name="Google Shape;11502;p2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3" name="Google Shape;11503;p2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4" name="Google Shape;11504;p2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5" name="Google Shape;11505;p23"/>
            <p:cNvGrpSpPr/>
            <p:nvPr/>
          </p:nvGrpSpPr>
          <p:grpSpPr>
            <a:xfrm>
              <a:off x="8397207" y="4511474"/>
              <a:ext cx="1049633" cy="1136997"/>
              <a:chOff x="2130300" y="2121375"/>
              <a:chExt cx="212000" cy="229650"/>
            </a:xfrm>
          </p:grpSpPr>
          <p:sp>
            <p:nvSpPr>
              <p:cNvPr id="11506" name="Google Shape;11506;p23"/>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7" name="Google Shape;11507;p23"/>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8" name="Google Shape;11508;p23"/>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9" name="Google Shape;11509;p23"/>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0" name="Google Shape;11510;p23"/>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1" name="Google Shape;11511;p23"/>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2" name="Google Shape;11512;p23"/>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3" name="Google Shape;11513;p23"/>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4" name="Google Shape;11514;p23"/>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5" name="Google Shape;11515;p23"/>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6" name="Google Shape;11516;p23"/>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7" name="Google Shape;11517;p23"/>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8" name="Google Shape;11518;p23"/>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9" name="Google Shape;11519;p23"/>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0" name="Google Shape;11520;p23"/>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1" name="Google Shape;11521;p23"/>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2" name="Google Shape;11522;p23"/>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3" name="Google Shape;11523;p23"/>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4" name="Google Shape;11524;p23"/>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5" name="Google Shape;11525;p23"/>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6" name="Google Shape;11526;p23"/>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7" name="Google Shape;11527;p23"/>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8" name="Google Shape;11528;p23"/>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9" name="Google Shape;11529;p23"/>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0" name="Google Shape;11530;p23"/>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1" name="Google Shape;11531;p23"/>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2" name="Google Shape;11532;p23"/>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3" name="Google Shape;11533;p23"/>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4" name="Google Shape;11534;p23"/>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5" name="Google Shape;11535;p23"/>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6" name="Google Shape;11536;p23"/>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7" name="Google Shape;11537;p23"/>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8" name="Google Shape;11538;p23"/>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9" name="Google Shape;11539;p23"/>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0" name="Google Shape;11540;p23"/>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1" name="Google Shape;11541;p23"/>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2" name="Google Shape;11542;p23"/>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3" name="Google Shape;11543;p23"/>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4" name="Google Shape;11544;p23"/>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5" name="Google Shape;11545;p23"/>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6" name="Google Shape;11546;p23"/>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7" name="Google Shape;11547;p23"/>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8" name="Google Shape;11548;p23"/>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49" name="Google Shape;11549;p23"/>
          <p:cNvGrpSpPr/>
          <p:nvPr/>
        </p:nvGrpSpPr>
        <p:grpSpPr>
          <a:xfrm>
            <a:off x="256301" y="147620"/>
            <a:ext cx="926943" cy="228568"/>
            <a:chOff x="256301" y="147620"/>
            <a:chExt cx="926943" cy="228568"/>
          </a:xfrm>
        </p:grpSpPr>
        <p:grpSp>
          <p:nvGrpSpPr>
            <p:cNvPr id="11550" name="Google Shape;11550;p23"/>
            <p:cNvGrpSpPr/>
            <p:nvPr/>
          </p:nvGrpSpPr>
          <p:grpSpPr>
            <a:xfrm>
              <a:off x="256301" y="147620"/>
              <a:ext cx="266546" cy="228568"/>
              <a:chOff x="256301" y="147620"/>
              <a:chExt cx="266546" cy="228568"/>
            </a:xfrm>
          </p:grpSpPr>
          <p:sp>
            <p:nvSpPr>
              <p:cNvPr id="11551" name="Google Shape;11551;p23"/>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2" name="Google Shape;11552;p23"/>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3" name="Google Shape;11553;p23"/>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4" name="Google Shape;11554;p23"/>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5" name="Google Shape;11555;p23"/>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6" name="Google Shape;11556;p23"/>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7" name="Google Shape;11557;p23"/>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8" name="Google Shape;11558;p23"/>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9" name="Google Shape;11559;p23"/>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0" name="Google Shape;11560;p23"/>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1" name="Google Shape;11561;p23"/>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2" name="Google Shape;11562;p23"/>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3" name="Google Shape;11563;p23"/>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4" name="Google Shape;11564;p23"/>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5" name="Google Shape;11565;p23"/>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6" name="Google Shape;11566;p23"/>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7" name="Google Shape;11567;p23"/>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8" name="Google Shape;11568;p23"/>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9" name="Google Shape;11569;p23"/>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0" name="Google Shape;11570;p23"/>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1" name="Google Shape;11571;p23"/>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2" name="Google Shape;11572;p23"/>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3" name="Google Shape;11573;p23"/>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4" name="Google Shape;11574;p23"/>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5" name="Google Shape;11575;p23"/>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6" name="Google Shape;11576;p23"/>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7" name="Google Shape;11577;p23"/>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8" name="Google Shape;11578;p23"/>
            <p:cNvGrpSpPr/>
            <p:nvPr/>
          </p:nvGrpSpPr>
          <p:grpSpPr>
            <a:xfrm>
              <a:off x="586498" y="147620"/>
              <a:ext cx="266546" cy="228568"/>
              <a:chOff x="586498" y="147620"/>
              <a:chExt cx="266546" cy="228568"/>
            </a:xfrm>
          </p:grpSpPr>
          <p:sp>
            <p:nvSpPr>
              <p:cNvPr id="11579" name="Google Shape;11579;p23"/>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0" name="Google Shape;11580;p23"/>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1" name="Google Shape;11581;p23"/>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2" name="Google Shape;11582;p23"/>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3" name="Google Shape;11583;p23"/>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4" name="Google Shape;11584;p23"/>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5" name="Google Shape;11585;p23"/>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6" name="Google Shape;11586;p23"/>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7" name="Google Shape;11587;p23"/>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8" name="Google Shape;11588;p23"/>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9" name="Google Shape;11589;p23"/>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0" name="Google Shape;11590;p23"/>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1" name="Google Shape;11591;p23"/>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2" name="Google Shape;11592;p23"/>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3" name="Google Shape;11593;p23"/>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4" name="Google Shape;11594;p23"/>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5" name="Google Shape;11595;p23"/>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6" name="Google Shape;11596;p23"/>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7" name="Google Shape;11597;p23"/>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8" name="Google Shape;11598;p23"/>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9" name="Google Shape;11599;p23"/>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0" name="Google Shape;11600;p23"/>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1" name="Google Shape;11601;p23"/>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2" name="Google Shape;11602;p23"/>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3" name="Google Shape;11603;p23"/>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4" name="Google Shape;11604;p23"/>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5" name="Google Shape;11605;p23"/>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6" name="Google Shape;11606;p23"/>
            <p:cNvGrpSpPr/>
            <p:nvPr/>
          </p:nvGrpSpPr>
          <p:grpSpPr>
            <a:xfrm>
              <a:off x="916698" y="147620"/>
              <a:ext cx="266546" cy="228568"/>
              <a:chOff x="586498" y="147620"/>
              <a:chExt cx="266546" cy="228568"/>
            </a:xfrm>
          </p:grpSpPr>
          <p:sp>
            <p:nvSpPr>
              <p:cNvPr id="11607" name="Google Shape;11607;p23"/>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8" name="Google Shape;11608;p23"/>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9" name="Google Shape;11609;p23"/>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0" name="Google Shape;11610;p23"/>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1" name="Google Shape;11611;p23"/>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2" name="Google Shape;11612;p23"/>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3" name="Google Shape;11613;p23"/>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4" name="Google Shape;11614;p23"/>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5" name="Google Shape;11615;p23"/>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6" name="Google Shape;11616;p23"/>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7" name="Google Shape;11617;p23"/>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8" name="Google Shape;11618;p23"/>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9" name="Google Shape;11619;p23"/>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0" name="Google Shape;11620;p23"/>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1" name="Google Shape;11621;p23"/>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2" name="Google Shape;11622;p23"/>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3" name="Google Shape;11623;p23"/>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4" name="Google Shape;11624;p23"/>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5" name="Google Shape;11625;p23"/>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6" name="Google Shape;11626;p23"/>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7" name="Google Shape;11627;p23"/>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8" name="Google Shape;11628;p23"/>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9" name="Google Shape;11629;p23"/>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0" name="Google Shape;11630;p23"/>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1" name="Google Shape;11631;p23"/>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2" name="Google Shape;11632;p23"/>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3" name="Google Shape;11633;p23"/>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34" name="Google Shape;11634;p23"/>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635" name="Google Shape;11635;p23"/>
          <p:cNvSpPr txBox="1"/>
          <p:nvPr>
            <p:ph idx="1" type="subTitle"/>
          </p:nvPr>
        </p:nvSpPr>
        <p:spPr>
          <a:xfrm>
            <a:off x="1858800" y="3126350"/>
            <a:ext cx="19908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400"/>
              <a:buFont typeface="Press Start 2P"/>
              <a:buNone/>
              <a:defRPr sz="1500">
                <a:solidFill>
                  <a:schemeClr val="dk1"/>
                </a:solidFill>
                <a:latin typeface="Press Start 2P"/>
                <a:ea typeface="Press Start 2P"/>
                <a:cs typeface="Press Start 2P"/>
                <a:sym typeface="Press Start 2P"/>
              </a:defRPr>
            </a:lvl1pPr>
            <a:lvl2pPr lvl="1"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2pPr>
            <a:lvl3pPr lvl="2"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3pPr>
            <a:lvl4pPr lvl="3"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4pPr>
            <a:lvl5pPr lvl="4"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5pPr>
            <a:lvl6pPr lvl="5"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6pPr>
            <a:lvl7pPr lvl="6"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7pPr>
            <a:lvl8pPr lvl="7"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8pPr>
            <a:lvl9pPr lvl="8"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9pPr>
          </a:lstStyle>
          <a:p/>
        </p:txBody>
      </p:sp>
      <p:sp>
        <p:nvSpPr>
          <p:cNvPr id="11636" name="Google Shape;11636;p23"/>
          <p:cNvSpPr txBox="1"/>
          <p:nvPr>
            <p:ph idx="2" type="subTitle"/>
          </p:nvPr>
        </p:nvSpPr>
        <p:spPr>
          <a:xfrm>
            <a:off x="1858801" y="3596150"/>
            <a:ext cx="19908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grpSp>
        <p:nvGrpSpPr>
          <p:cNvPr id="11637" name="Google Shape;11637;p23"/>
          <p:cNvGrpSpPr/>
          <p:nvPr/>
        </p:nvGrpSpPr>
        <p:grpSpPr>
          <a:xfrm>
            <a:off x="-689193" y="2309781"/>
            <a:ext cx="1049633" cy="523940"/>
            <a:chOff x="138482" y="584556"/>
            <a:chExt cx="1049633" cy="523940"/>
          </a:xfrm>
        </p:grpSpPr>
        <p:sp>
          <p:nvSpPr>
            <p:cNvPr id="11638" name="Google Shape;11638;p23"/>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9" name="Google Shape;11639;p23"/>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0" name="Google Shape;11640;p23"/>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1" name="Google Shape;11641;p23"/>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2" name="Google Shape;11642;p23"/>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3" name="Google Shape;11643;p23"/>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4" name="Google Shape;11644;p23"/>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5" name="Google Shape;11645;p23"/>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6" name="Google Shape;11646;p23"/>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7" name="Google Shape;11647;p23"/>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8" name="Google Shape;11648;p23"/>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9" name="Google Shape;11649;p23"/>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0" name="Google Shape;11650;p23"/>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1" name="Google Shape;11651;p23"/>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2" name="Google Shape;11652;p23"/>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3" name="Google Shape;11653;p23"/>
          <p:cNvGrpSpPr/>
          <p:nvPr/>
        </p:nvGrpSpPr>
        <p:grpSpPr>
          <a:xfrm flipH="1">
            <a:off x="8511432" y="540006"/>
            <a:ext cx="1049633" cy="523940"/>
            <a:chOff x="138482" y="584556"/>
            <a:chExt cx="1049633" cy="523940"/>
          </a:xfrm>
        </p:grpSpPr>
        <p:sp>
          <p:nvSpPr>
            <p:cNvPr id="11654" name="Google Shape;11654;p23"/>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5" name="Google Shape;11655;p23"/>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6" name="Google Shape;11656;p23"/>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7" name="Google Shape;11657;p23"/>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8" name="Google Shape;11658;p23"/>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9" name="Google Shape;11659;p23"/>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0" name="Google Shape;11660;p23"/>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1" name="Google Shape;11661;p23"/>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2" name="Google Shape;11662;p23"/>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3" name="Google Shape;11663;p23"/>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4" name="Google Shape;11664;p23"/>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5" name="Google Shape;11665;p23"/>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6" name="Google Shape;11666;p23"/>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7" name="Google Shape;11667;p23"/>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8" name="Google Shape;11668;p23"/>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69" name="Google Shape;11669;p23"/>
          <p:cNvSpPr txBox="1"/>
          <p:nvPr>
            <p:ph idx="3" type="subTitle"/>
          </p:nvPr>
        </p:nvSpPr>
        <p:spPr>
          <a:xfrm>
            <a:off x="6433200" y="3126350"/>
            <a:ext cx="19908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400"/>
              <a:buFont typeface="Press Start 2P"/>
              <a:buNone/>
              <a:defRPr sz="1500">
                <a:solidFill>
                  <a:schemeClr val="dk1"/>
                </a:solidFill>
                <a:latin typeface="Press Start 2P"/>
                <a:ea typeface="Press Start 2P"/>
                <a:cs typeface="Press Start 2P"/>
                <a:sym typeface="Press Start 2P"/>
              </a:defRPr>
            </a:lvl1pPr>
            <a:lvl2pPr lvl="1"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2pPr>
            <a:lvl3pPr lvl="2"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3pPr>
            <a:lvl4pPr lvl="3"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4pPr>
            <a:lvl5pPr lvl="4"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5pPr>
            <a:lvl6pPr lvl="5"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6pPr>
            <a:lvl7pPr lvl="6"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7pPr>
            <a:lvl8pPr lvl="7"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8pPr>
            <a:lvl9pPr lvl="8"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9pPr>
          </a:lstStyle>
          <a:p/>
        </p:txBody>
      </p:sp>
      <p:sp>
        <p:nvSpPr>
          <p:cNvPr id="11670" name="Google Shape;11670;p23"/>
          <p:cNvSpPr txBox="1"/>
          <p:nvPr>
            <p:ph idx="4" type="subTitle"/>
          </p:nvPr>
        </p:nvSpPr>
        <p:spPr>
          <a:xfrm>
            <a:off x="6433201" y="3596150"/>
            <a:ext cx="19908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1671" name="Google Shape;11671;p23"/>
          <p:cNvSpPr txBox="1"/>
          <p:nvPr>
            <p:ph idx="5" type="subTitle"/>
          </p:nvPr>
        </p:nvSpPr>
        <p:spPr>
          <a:xfrm>
            <a:off x="1858800" y="1490600"/>
            <a:ext cx="19908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400"/>
              <a:buFont typeface="Press Start 2P"/>
              <a:buNone/>
              <a:defRPr sz="1500">
                <a:solidFill>
                  <a:schemeClr val="dk1"/>
                </a:solidFill>
                <a:latin typeface="Press Start 2P"/>
                <a:ea typeface="Press Start 2P"/>
                <a:cs typeface="Press Start 2P"/>
                <a:sym typeface="Press Start 2P"/>
              </a:defRPr>
            </a:lvl1pPr>
            <a:lvl2pPr lvl="1"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2pPr>
            <a:lvl3pPr lvl="2"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3pPr>
            <a:lvl4pPr lvl="3"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4pPr>
            <a:lvl5pPr lvl="4"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5pPr>
            <a:lvl6pPr lvl="5"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6pPr>
            <a:lvl7pPr lvl="6"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7pPr>
            <a:lvl8pPr lvl="7"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8pPr>
            <a:lvl9pPr lvl="8"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9pPr>
          </a:lstStyle>
          <a:p/>
        </p:txBody>
      </p:sp>
      <p:sp>
        <p:nvSpPr>
          <p:cNvPr id="11672" name="Google Shape;11672;p23"/>
          <p:cNvSpPr txBox="1"/>
          <p:nvPr>
            <p:ph idx="6" type="subTitle"/>
          </p:nvPr>
        </p:nvSpPr>
        <p:spPr>
          <a:xfrm>
            <a:off x="1858801" y="1960400"/>
            <a:ext cx="19908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1673" name="Google Shape;11673;p23"/>
          <p:cNvSpPr txBox="1"/>
          <p:nvPr>
            <p:ph idx="7" type="subTitle"/>
          </p:nvPr>
        </p:nvSpPr>
        <p:spPr>
          <a:xfrm>
            <a:off x="6433200" y="1490600"/>
            <a:ext cx="19908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400"/>
              <a:buFont typeface="Press Start 2P"/>
              <a:buNone/>
              <a:defRPr sz="1500">
                <a:solidFill>
                  <a:schemeClr val="dk1"/>
                </a:solidFill>
                <a:latin typeface="Press Start 2P"/>
                <a:ea typeface="Press Start 2P"/>
                <a:cs typeface="Press Start 2P"/>
                <a:sym typeface="Press Start 2P"/>
              </a:defRPr>
            </a:lvl1pPr>
            <a:lvl2pPr lvl="1"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2pPr>
            <a:lvl3pPr lvl="2"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3pPr>
            <a:lvl4pPr lvl="3"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4pPr>
            <a:lvl5pPr lvl="4"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5pPr>
            <a:lvl6pPr lvl="5"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6pPr>
            <a:lvl7pPr lvl="6"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7pPr>
            <a:lvl8pPr lvl="7"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8pPr>
            <a:lvl9pPr lvl="8" rtl="0">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9pPr>
          </a:lstStyle>
          <a:p/>
        </p:txBody>
      </p:sp>
      <p:sp>
        <p:nvSpPr>
          <p:cNvPr id="11674" name="Google Shape;11674;p23"/>
          <p:cNvSpPr txBox="1"/>
          <p:nvPr>
            <p:ph idx="8" type="subTitle"/>
          </p:nvPr>
        </p:nvSpPr>
        <p:spPr>
          <a:xfrm>
            <a:off x="6433201" y="1960400"/>
            <a:ext cx="19908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11675" name="Shape 11675"/>
        <p:cNvGrpSpPr/>
        <p:nvPr/>
      </p:nvGrpSpPr>
      <p:grpSpPr>
        <a:xfrm>
          <a:off x="0" y="0"/>
          <a:ext cx="0" cy="0"/>
          <a:chOff x="0" y="0"/>
          <a:chExt cx="0" cy="0"/>
        </a:xfrm>
      </p:grpSpPr>
      <p:grpSp>
        <p:nvGrpSpPr>
          <p:cNvPr id="11676" name="Google Shape;11676;p24"/>
          <p:cNvGrpSpPr/>
          <p:nvPr/>
        </p:nvGrpSpPr>
        <p:grpSpPr>
          <a:xfrm>
            <a:off x="-151417" y="4511474"/>
            <a:ext cx="9446833" cy="1136997"/>
            <a:chOff x="7" y="4511474"/>
            <a:chExt cx="9446833" cy="1136997"/>
          </a:xfrm>
        </p:grpSpPr>
        <p:grpSp>
          <p:nvGrpSpPr>
            <p:cNvPr id="11677" name="Google Shape;11677;p24"/>
            <p:cNvGrpSpPr/>
            <p:nvPr/>
          </p:nvGrpSpPr>
          <p:grpSpPr>
            <a:xfrm>
              <a:off x="7" y="4511474"/>
              <a:ext cx="1049633" cy="1136997"/>
              <a:chOff x="2130300" y="2121375"/>
              <a:chExt cx="212000" cy="229650"/>
            </a:xfrm>
          </p:grpSpPr>
          <p:sp>
            <p:nvSpPr>
              <p:cNvPr id="11678" name="Google Shape;11678;p2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9" name="Google Shape;11679;p2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0" name="Google Shape;11680;p2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1" name="Google Shape;11681;p2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2" name="Google Shape;11682;p2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3" name="Google Shape;11683;p2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4" name="Google Shape;11684;p2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5" name="Google Shape;11685;p2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6" name="Google Shape;11686;p2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7" name="Google Shape;11687;p2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8" name="Google Shape;11688;p2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9" name="Google Shape;11689;p2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0" name="Google Shape;11690;p2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1" name="Google Shape;11691;p2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2" name="Google Shape;11692;p2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3" name="Google Shape;11693;p2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4" name="Google Shape;11694;p2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5" name="Google Shape;11695;p2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6" name="Google Shape;11696;p2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7" name="Google Shape;11697;p2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8" name="Google Shape;11698;p2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9" name="Google Shape;11699;p2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0" name="Google Shape;11700;p2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1" name="Google Shape;11701;p2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2" name="Google Shape;11702;p2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3" name="Google Shape;11703;p2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4" name="Google Shape;11704;p2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5" name="Google Shape;11705;p2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6" name="Google Shape;11706;p2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7" name="Google Shape;11707;p2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8" name="Google Shape;11708;p2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9" name="Google Shape;11709;p2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0" name="Google Shape;11710;p2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1" name="Google Shape;11711;p2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2" name="Google Shape;11712;p2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3" name="Google Shape;11713;p2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4" name="Google Shape;11714;p2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5" name="Google Shape;11715;p2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6" name="Google Shape;11716;p2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7" name="Google Shape;11717;p2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8" name="Google Shape;11718;p2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9" name="Google Shape;11719;p2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0" name="Google Shape;11720;p2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1" name="Google Shape;11721;p24"/>
            <p:cNvGrpSpPr/>
            <p:nvPr/>
          </p:nvGrpSpPr>
          <p:grpSpPr>
            <a:xfrm>
              <a:off x="1049657" y="4511474"/>
              <a:ext cx="1049633" cy="1136997"/>
              <a:chOff x="2130300" y="2121375"/>
              <a:chExt cx="212000" cy="229650"/>
            </a:xfrm>
          </p:grpSpPr>
          <p:sp>
            <p:nvSpPr>
              <p:cNvPr id="11722" name="Google Shape;11722;p2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3" name="Google Shape;11723;p2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4" name="Google Shape;11724;p2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5" name="Google Shape;11725;p2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6" name="Google Shape;11726;p2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7" name="Google Shape;11727;p2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8" name="Google Shape;11728;p2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9" name="Google Shape;11729;p2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0" name="Google Shape;11730;p2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1" name="Google Shape;11731;p2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2" name="Google Shape;11732;p2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3" name="Google Shape;11733;p2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4" name="Google Shape;11734;p2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5" name="Google Shape;11735;p2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6" name="Google Shape;11736;p2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7" name="Google Shape;11737;p2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8" name="Google Shape;11738;p2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9" name="Google Shape;11739;p2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0" name="Google Shape;11740;p2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1" name="Google Shape;11741;p2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2" name="Google Shape;11742;p2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3" name="Google Shape;11743;p2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4" name="Google Shape;11744;p2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5" name="Google Shape;11745;p2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6" name="Google Shape;11746;p2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7" name="Google Shape;11747;p2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8" name="Google Shape;11748;p2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9" name="Google Shape;11749;p2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0" name="Google Shape;11750;p2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1" name="Google Shape;11751;p2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2" name="Google Shape;11752;p2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3" name="Google Shape;11753;p2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4" name="Google Shape;11754;p2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5" name="Google Shape;11755;p2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6" name="Google Shape;11756;p2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7" name="Google Shape;11757;p2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8" name="Google Shape;11758;p2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9" name="Google Shape;11759;p2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0" name="Google Shape;11760;p2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1" name="Google Shape;11761;p2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2" name="Google Shape;11762;p2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3" name="Google Shape;11763;p2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4" name="Google Shape;11764;p2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5" name="Google Shape;11765;p24"/>
            <p:cNvGrpSpPr/>
            <p:nvPr/>
          </p:nvGrpSpPr>
          <p:grpSpPr>
            <a:xfrm>
              <a:off x="2099307" y="4511474"/>
              <a:ext cx="1049633" cy="1136997"/>
              <a:chOff x="2130300" y="2121375"/>
              <a:chExt cx="212000" cy="229650"/>
            </a:xfrm>
          </p:grpSpPr>
          <p:sp>
            <p:nvSpPr>
              <p:cNvPr id="11766" name="Google Shape;11766;p2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7" name="Google Shape;11767;p2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8" name="Google Shape;11768;p2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9" name="Google Shape;11769;p2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0" name="Google Shape;11770;p2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1" name="Google Shape;11771;p2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2" name="Google Shape;11772;p2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3" name="Google Shape;11773;p2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4" name="Google Shape;11774;p2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5" name="Google Shape;11775;p2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6" name="Google Shape;11776;p2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7" name="Google Shape;11777;p2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8" name="Google Shape;11778;p2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9" name="Google Shape;11779;p2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0" name="Google Shape;11780;p2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1" name="Google Shape;11781;p2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2" name="Google Shape;11782;p2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3" name="Google Shape;11783;p2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4" name="Google Shape;11784;p2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5" name="Google Shape;11785;p2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6" name="Google Shape;11786;p2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7" name="Google Shape;11787;p2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8" name="Google Shape;11788;p2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9" name="Google Shape;11789;p2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0" name="Google Shape;11790;p2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1" name="Google Shape;11791;p2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2" name="Google Shape;11792;p2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3" name="Google Shape;11793;p2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4" name="Google Shape;11794;p2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5" name="Google Shape;11795;p2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6" name="Google Shape;11796;p2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7" name="Google Shape;11797;p2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8" name="Google Shape;11798;p2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9" name="Google Shape;11799;p2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0" name="Google Shape;11800;p2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1" name="Google Shape;11801;p2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2" name="Google Shape;11802;p2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3" name="Google Shape;11803;p2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4" name="Google Shape;11804;p2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5" name="Google Shape;11805;p2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6" name="Google Shape;11806;p2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7" name="Google Shape;11807;p2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8" name="Google Shape;11808;p2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9" name="Google Shape;11809;p24"/>
            <p:cNvGrpSpPr/>
            <p:nvPr/>
          </p:nvGrpSpPr>
          <p:grpSpPr>
            <a:xfrm>
              <a:off x="3148957" y="4511474"/>
              <a:ext cx="1049633" cy="1136997"/>
              <a:chOff x="2130300" y="2121375"/>
              <a:chExt cx="212000" cy="229650"/>
            </a:xfrm>
          </p:grpSpPr>
          <p:sp>
            <p:nvSpPr>
              <p:cNvPr id="11810" name="Google Shape;11810;p2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1" name="Google Shape;11811;p2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2" name="Google Shape;11812;p2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3" name="Google Shape;11813;p2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4" name="Google Shape;11814;p2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5" name="Google Shape;11815;p2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6" name="Google Shape;11816;p2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7" name="Google Shape;11817;p2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8" name="Google Shape;11818;p2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9" name="Google Shape;11819;p2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0" name="Google Shape;11820;p2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1" name="Google Shape;11821;p2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2" name="Google Shape;11822;p2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3" name="Google Shape;11823;p2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4" name="Google Shape;11824;p2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5" name="Google Shape;11825;p2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6" name="Google Shape;11826;p2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7" name="Google Shape;11827;p2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8" name="Google Shape;11828;p2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9" name="Google Shape;11829;p2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0" name="Google Shape;11830;p2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1" name="Google Shape;11831;p2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2" name="Google Shape;11832;p2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3" name="Google Shape;11833;p2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4" name="Google Shape;11834;p2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5" name="Google Shape;11835;p2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6" name="Google Shape;11836;p2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7" name="Google Shape;11837;p2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8" name="Google Shape;11838;p2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9" name="Google Shape;11839;p2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0" name="Google Shape;11840;p2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1" name="Google Shape;11841;p2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2" name="Google Shape;11842;p2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3" name="Google Shape;11843;p2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4" name="Google Shape;11844;p2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5" name="Google Shape;11845;p2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6" name="Google Shape;11846;p2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7" name="Google Shape;11847;p2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8" name="Google Shape;11848;p2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9" name="Google Shape;11849;p2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0" name="Google Shape;11850;p2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1" name="Google Shape;11851;p2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2" name="Google Shape;11852;p2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3" name="Google Shape;11853;p24"/>
            <p:cNvGrpSpPr/>
            <p:nvPr/>
          </p:nvGrpSpPr>
          <p:grpSpPr>
            <a:xfrm>
              <a:off x="4198607" y="4511474"/>
              <a:ext cx="1049633" cy="1136997"/>
              <a:chOff x="2130300" y="2121375"/>
              <a:chExt cx="212000" cy="229650"/>
            </a:xfrm>
          </p:grpSpPr>
          <p:sp>
            <p:nvSpPr>
              <p:cNvPr id="11854" name="Google Shape;11854;p2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5" name="Google Shape;11855;p2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6" name="Google Shape;11856;p2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7" name="Google Shape;11857;p2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8" name="Google Shape;11858;p2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9" name="Google Shape;11859;p2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0" name="Google Shape;11860;p2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1" name="Google Shape;11861;p2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2" name="Google Shape;11862;p2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3" name="Google Shape;11863;p2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4" name="Google Shape;11864;p2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5" name="Google Shape;11865;p2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6" name="Google Shape;11866;p2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7" name="Google Shape;11867;p2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8" name="Google Shape;11868;p2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9" name="Google Shape;11869;p2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0" name="Google Shape;11870;p2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1" name="Google Shape;11871;p2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2" name="Google Shape;11872;p2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3" name="Google Shape;11873;p2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4" name="Google Shape;11874;p2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5" name="Google Shape;11875;p2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6" name="Google Shape;11876;p2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7" name="Google Shape;11877;p2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8" name="Google Shape;11878;p2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9" name="Google Shape;11879;p2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0" name="Google Shape;11880;p2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1" name="Google Shape;11881;p2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2" name="Google Shape;11882;p2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3" name="Google Shape;11883;p2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4" name="Google Shape;11884;p2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5" name="Google Shape;11885;p2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6" name="Google Shape;11886;p2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7" name="Google Shape;11887;p2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8" name="Google Shape;11888;p2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9" name="Google Shape;11889;p2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0" name="Google Shape;11890;p2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1" name="Google Shape;11891;p2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2" name="Google Shape;11892;p2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3" name="Google Shape;11893;p2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4" name="Google Shape;11894;p2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5" name="Google Shape;11895;p2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6" name="Google Shape;11896;p2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7" name="Google Shape;11897;p24"/>
            <p:cNvGrpSpPr/>
            <p:nvPr/>
          </p:nvGrpSpPr>
          <p:grpSpPr>
            <a:xfrm>
              <a:off x="5248257" y="4511474"/>
              <a:ext cx="1049633" cy="1136997"/>
              <a:chOff x="2130300" y="2121375"/>
              <a:chExt cx="212000" cy="229650"/>
            </a:xfrm>
          </p:grpSpPr>
          <p:sp>
            <p:nvSpPr>
              <p:cNvPr id="11898" name="Google Shape;11898;p2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9" name="Google Shape;11899;p2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0" name="Google Shape;11900;p2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1" name="Google Shape;11901;p2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2" name="Google Shape;11902;p2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3" name="Google Shape;11903;p2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4" name="Google Shape;11904;p2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5" name="Google Shape;11905;p2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6" name="Google Shape;11906;p2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7" name="Google Shape;11907;p2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8" name="Google Shape;11908;p2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9" name="Google Shape;11909;p2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0" name="Google Shape;11910;p2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1" name="Google Shape;11911;p2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2" name="Google Shape;11912;p2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3" name="Google Shape;11913;p2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4" name="Google Shape;11914;p2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5" name="Google Shape;11915;p2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6" name="Google Shape;11916;p2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7" name="Google Shape;11917;p2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8" name="Google Shape;11918;p2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9" name="Google Shape;11919;p2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0" name="Google Shape;11920;p2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1" name="Google Shape;11921;p2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2" name="Google Shape;11922;p2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3" name="Google Shape;11923;p2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4" name="Google Shape;11924;p2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5" name="Google Shape;11925;p2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6" name="Google Shape;11926;p2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7" name="Google Shape;11927;p2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8" name="Google Shape;11928;p2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9" name="Google Shape;11929;p2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0" name="Google Shape;11930;p2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1" name="Google Shape;11931;p2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2" name="Google Shape;11932;p2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3" name="Google Shape;11933;p2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4" name="Google Shape;11934;p2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5" name="Google Shape;11935;p2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6" name="Google Shape;11936;p2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7" name="Google Shape;11937;p2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8" name="Google Shape;11938;p2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9" name="Google Shape;11939;p2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0" name="Google Shape;11940;p2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1" name="Google Shape;11941;p24"/>
            <p:cNvGrpSpPr/>
            <p:nvPr/>
          </p:nvGrpSpPr>
          <p:grpSpPr>
            <a:xfrm>
              <a:off x="6297907" y="4511474"/>
              <a:ext cx="1049633" cy="1136997"/>
              <a:chOff x="2130300" y="2121375"/>
              <a:chExt cx="212000" cy="229650"/>
            </a:xfrm>
          </p:grpSpPr>
          <p:sp>
            <p:nvSpPr>
              <p:cNvPr id="11942" name="Google Shape;11942;p2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3" name="Google Shape;11943;p2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4" name="Google Shape;11944;p2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5" name="Google Shape;11945;p2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6" name="Google Shape;11946;p2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7" name="Google Shape;11947;p2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8" name="Google Shape;11948;p2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9" name="Google Shape;11949;p2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0" name="Google Shape;11950;p2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1" name="Google Shape;11951;p2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2" name="Google Shape;11952;p2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3" name="Google Shape;11953;p2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4" name="Google Shape;11954;p2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5" name="Google Shape;11955;p2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6" name="Google Shape;11956;p2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7" name="Google Shape;11957;p2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8" name="Google Shape;11958;p2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9" name="Google Shape;11959;p2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0" name="Google Shape;11960;p2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1" name="Google Shape;11961;p2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2" name="Google Shape;11962;p2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3" name="Google Shape;11963;p2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4" name="Google Shape;11964;p2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5" name="Google Shape;11965;p2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6" name="Google Shape;11966;p2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7" name="Google Shape;11967;p2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8" name="Google Shape;11968;p2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9" name="Google Shape;11969;p2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0" name="Google Shape;11970;p2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1" name="Google Shape;11971;p2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2" name="Google Shape;11972;p2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3" name="Google Shape;11973;p2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4" name="Google Shape;11974;p2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5" name="Google Shape;11975;p2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6" name="Google Shape;11976;p2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7" name="Google Shape;11977;p2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8" name="Google Shape;11978;p2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9" name="Google Shape;11979;p2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0" name="Google Shape;11980;p2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1" name="Google Shape;11981;p2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2" name="Google Shape;11982;p2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3" name="Google Shape;11983;p2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4" name="Google Shape;11984;p2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5" name="Google Shape;11985;p24"/>
            <p:cNvGrpSpPr/>
            <p:nvPr/>
          </p:nvGrpSpPr>
          <p:grpSpPr>
            <a:xfrm>
              <a:off x="7347557" y="4511474"/>
              <a:ext cx="1049633" cy="1136997"/>
              <a:chOff x="2130300" y="2121375"/>
              <a:chExt cx="212000" cy="229650"/>
            </a:xfrm>
          </p:grpSpPr>
          <p:sp>
            <p:nvSpPr>
              <p:cNvPr id="11986" name="Google Shape;11986;p2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7" name="Google Shape;11987;p2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8" name="Google Shape;11988;p2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9" name="Google Shape;11989;p2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0" name="Google Shape;11990;p2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1" name="Google Shape;11991;p2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2" name="Google Shape;11992;p2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3" name="Google Shape;11993;p2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4" name="Google Shape;11994;p2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5" name="Google Shape;11995;p2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6" name="Google Shape;11996;p2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7" name="Google Shape;11997;p2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8" name="Google Shape;11998;p2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9" name="Google Shape;11999;p2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0" name="Google Shape;12000;p2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1" name="Google Shape;12001;p2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2" name="Google Shape;12002;p2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3" name="Google Shape;12003;p2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4" name="Google Shape;12004;p2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5" name="Google Shape;12005;p2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6" name="Google Shape;12006;p2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7" name="Google Shape;12007;p2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8" name="Google Shape;12008;p2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9" name="Google Shape;12009;p2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0" name="Google Shape;12010;p2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1" name="Google Shape;12011;p2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2" name="Google Shape;12012;p2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3" name="Google Shape;12013;p2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4" name="Google Shape;12014;p2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5" name="Google Shape;12015;p2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6" name="Google Shape;12016;p2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7" name="Google Shape;12017;p2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8" name="Google Shape;12018;p2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9" name="Google Shape;12019;p2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0" name="Google Shape;12020;p2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1" name="Google Shape;12021;p2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2" name="Google Shape;12022;p2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3" name="Google Shape;12023;p2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4" name="Google Shape;12024;p2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5" name="Google Shape;12025;p2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6" name="Google Shape;12026;p2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7" name="Google Shape;12027;p2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8" name="Google Shape;12028;p2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9" name="Google Shape;12029;p24"/>
            <p:cNvGrpSpPr/>
            <p:nvPr/>
          </p:nvGrpSpPr>
          <p:grpSpPr>
            <a:xfrm>
              <a:off x="8397207" y="4511474"/>
              <a:ext cx="1049633" cy="1136997"/>
              <a:chOff x="2130300" y="2121375"/>
              <a:chExt cx="212000" cy="229650"/>
            </a:xfrm>
          </p:grpSpPr>
          <p:sp>
            <p:nvSpPr>
              <p:cNvPr id="12030" name="Google Shape;12030;p2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1" name="Google Shape;12031;p2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2" name="Google Shape;12032;p2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3" name="Google Shape;12033;p2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4" name="Google Shape;12034;p2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5" name="Google Shape;12035;p2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6" name="Google Shape;12036;p2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7" name="Google Shape;12037;p2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8" name="Google Shape;12038;p2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9" name="Google Shape;12039;p2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0" name="Google Shape;12040;p2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1" name="Google Shape;12041;p2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2" name="Google Shape;12042;p2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3" name="Google Shape;12043;p2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4" name="Google Shape;12044;p2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5" name="Google Shape;12045;p2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6" name="Google Shape;12046;p2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7" name="Google Shape;12047;p2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8" name="Google Shape;12048;p2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9" name="Google Shape;12049;p2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0" name="Google Shape;12050;p2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1" name="Google Shape;12051;p2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2" name="Google Shape;12052;p2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3" name="Google Shape;12053;p2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4" name="Google Shape;12054;p2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5" name="Google Shape;12055;p2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6" name="Google Shape;12056;p2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7" name="Google Shape;12057;p2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8" name="Google Shape;12058;p2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9" name="Google Shape;12059;p2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0" name="Google Shape;12060;p2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1" name="Google Shape;12061;p2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2" name="Google Shape;12062;p2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3" name="Google Shape;12063;p2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4" name="Google Shape;12064;p2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5" name="Google Shape;12065;p2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6" name="Google Shape;12066;p2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7" name="Google Shape;12067;p2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8" name="Google Shape;12068;p2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9" name="Google Shape;12069;p2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0" name="Google Shape;12070;p2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1" name="Google Shape;12071;p2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2" name="Google Shape;12072;p2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73" name="Google Shape;12073;p24"/>
          <p:cNvGrpSpPr/>
          <p:nvPr/>
        </p:nvGrpSpPr>
        <p:grpSpPr>
          <a:xfrm>
            <a:off x="256301" y="147620"/>
            <a:ext cx="926943" cy="228568"/>
            <a:chOff x="256301" y="147620"/>
            <a:chExt cx="926943" cy="228568"/>
          </a:xfrm>
        </p:grpSpPr>
        <p:grpSp>
          <p:nvGrpSpPr>
            <p:cNvPr id="12074" name="Google Shape;12074;p24"/>
            <p:cNvGrpSpPr/>
            <p:nvPr/>
          </p:nvGrpSpPr>
          <p:grpSpPr>
            <a:xfrm>
              <a:off x="256301" y="147620"/>
              <a:ext cx="266546" cy="228568"/>
              <a:chOff x="256301" y="147620"/>
              <a:chExt cx="266546" cy="228568"/>
            </a:xfrm>
          </p:grpSpPr>
          <p:sp>
            <p:nvSpPr>
              <p:cNvPr id="12075" name="Google Shape;12075;p24"/>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6" name="Google Shape;12076;p24"/>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7" name="Google Shape;12077;p24"/>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8" name="Google Shape;12078;p24"/>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9" name="Google Shape;12079;p24"/>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0" name="Google Shape;12080;p24"/>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1" name="Google Shape;12081;p24"/>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2" name="Google Shape;12082;p24"/>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3" name="Google Shape;12083;p24"/>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4" name="Google Shape;12084;p24"/>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5" name="Google Shape;12085;p24"/>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6" name="Google Shape;12086;p24"/>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7" name="Google Shape;12087;p24"/>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8" name="Google Shape;12088;p24"/>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9" name="Google Shape;12089;p24"/>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0" name="Google Shape;12090;p24"/>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1" name="Google Shape;12091;p24"/>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2" name="Google Shape;12092;p24"/>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3" name="Google Shape;12093;p24"/>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4" name="Google Shape;12094;p24"/>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5" name="Google Shape;12095;p24"/>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6" name="Google Shape;12096;p24"/>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7" name="Google Shape;12097;p24"/>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8" name="Google Shape;12098;p24"/>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9" name="Google Shape;12099;p24"/>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0" name="Google Shape;12100;p24"/>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1" name="Google Shape;12101;p24"/>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2" name="Google Shape;12102;p24"/>
            <p:cNvGrpSpPr/>
            <p:nvPr/>
          </p:nvGrpSpPr>
          <p:grpSpPr>
            <a:xfrm>
              <a:off x="586498" y="147620"/>
              <a:ext cx="266546" cy="228568"/>
              <a:chOff x="586498" y="147620"/>
              <a:chExt cx="266546" cy="228568"/>
            </a:xfrm>
          </p:grpSpPr>
          <p:sp>
            <p:nvSpPr>
              <p:cNvPr id="12103" name="Google Shape;12103;p24"/>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4" name="Google Shape;12104;p24"/>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5" name="Google Shape;12105;p24"/>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6" name="Google Shape;12106;p24"/>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7" name="Google Shape;12107;p24"/>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8" name="Google Shape;12108;p24"/>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9" name="Google Shape;12109;p24"/>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0" name="Google Shape;12110;p24"/>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1" name="Google Shape;12111;p24"/>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2" name="Google Shape;12112;p24"/>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3" name="Google Shape;12113;p24"/>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4" name="Google Shape;12114;p24"/>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5" name="Google Shape;12115;p24"/>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6" name="Google Shape;12116;p24"/>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7" name="Google Shape;12117;p24"/>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8" name="Google Shape;12118;p24"/>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9" name="Google Shape;12119;p24"/>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0" name="Google Shape;12120;p24"/>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1" name="Google Shape;12121;p24"/>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2" name="Google Shape;12122;p24"/>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3" name="Google Shape;12123;p24"/>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4" name="Google Shape;12124;p24"/>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5" name="Google Shape;12125;p24"/>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6" name="Google Shape;12126;p24"/>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7" name="Google Shape;12127;p24"/>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8" name="Google Shape;12128;p24"/>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9" name="Google Shape;12129;p24"/>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0" name="Google Shape;12130;p24"/>
            <p:cNvGrpSpPr/>
            <p:nvPr/>
          </p:nvGrpSpPr>
          <p:grpSpPr>
            <a:xfrm>
              <a:off x="916698" y="147620"/>
              <a:ext cx="266546" cy="228568"/>
              <a:chOff x="586498" y="147620"/>
              <a:chExt cx="266546" cy="228568"/>
            </a:xfrm>
          </p:grpSpPr>
          <p:sp>
            <p:nvSpPr>
              <p:cNvPr id="12131" name="Google Shape;12131;p24"/>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2" name="Google Shape;12132;p24"/>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3" name="Google Shape;12133;p24"/>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4" name="Google Shape;12134;p24"/>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5" name="Google Shape;12135;p24"/>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6" name="Google Shape;12136;p24"/>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7" name="Google Shape;12137;p24"/>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8" name="Google Shape;12138;p24"/>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9" name="Google Shape;12139;p24"/>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0" name="Google Shape;12140;p24"/>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1" name="Google Shape;12141;p24"/>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2" name="Google Shape;12142;p24"/>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3" name="Google Shape;12143;p24"/>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4" name="Google Shape;12144;p24"/>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5" name="Google Shape;12145;p24"/>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6" name="Google Shape;12146;p24"/>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7" name="Google Shape;12147;p24"/>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8" name="Google Shape;12148;p24"/>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9" name="Google Shape;12149;p24"/>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0" name="Google Shape;12150;p24"/>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1" name="Google Shape;12151;p24"/>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2" name="Google Shape;12152;p24"/>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3" name="Google Shape;12153;p24"/>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4" name="Google Shape;12154;p24"/>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5" name="Google Shape;12155;p24"/>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6" name="Google Shape;12156;p24"/>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7" name="Google Shape;12157;p24"/>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58" name="Google Shape;12158;p24"/>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59" name="Google Shape;12159;p24"/>
          <p:cNvSpPr txBox="1"/>
          <p:nvPr>
            <p:ph idx="1" type="subTitle"/>
          </p:nvPr>
        </p:nvSpPr>
        <p:spPr>
          <a:xfrm>
            <a:off x="5225075" y="1970713"/>
            <a:ext cx="2627700" cy="1274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grpSp>
        <p:nvGrpSpPr>
          <p:cNvPr id="12160" name="Google Shape;12160;p24"/>
          <p:cNvGrpSpPr/>
          <p:nvPr/>
        </p:nvGrpSpPr>
        <p:grpSpPr>
          <a:xfrm>
            <a:off x="-498068" y="3818306"/>
            <a:ext cx="1049633" cy="523940"/>
            <a:chOff x="138482" y="584556"/>
            <a:chExt cx="1049633" cy="523940"/>
          </a:xfrm>
        </p:grpSpPr>
        <p:sp>
          <p:nvSpPr>
            <p:cNvPr id="12161" name="Google Shape;12161;p24"/>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2" name="Google Shape;12162;p24"/>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3" name="Google Shape;12163;p24"/>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4" name="Google Shape;12164;p24"/>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5" name="Google Shape;12165;p24"/>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6" name="Google Shape;12166;p24"/>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7" name="Google Shape;12167;p24"/>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8" name="Google Shape;12168;p24"/>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9" name="Google Shape;12169;p24"/>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0" name="Google Shape;12170;p24"/>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1" name="Google Shape;12171;p24"/>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2" name="Google Shape;12172;p24"/>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3" name="Google Shape;12173;p24"/>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4" name="Google Shape;12174;p24"/>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5" name="Google Shape;12175;p24"/>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6" name="Google Shape;12176;p24"/>
          <p:cNvGrpSpPr/>
          <p:nvPr/>
        </p:nvGrpSpPr>
        <p:grpSpPr>
          <a:xfrm flipH="1">
            <a:off x="8424007" y="278031"/>
            <a:ext cx="1049633" cy="523940"/>
            <a:chOff x="138482" y="584556"/>
            <a:chExt cx="1049633" cy="523940"/>
          </a:xfrm>
        </p:grpSpPr>
        <p:sp>
          <p:nvSpPr>
            <p:cNvPr id="12177" name="Google Shape;12177;p24"/>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8" name="Google Shape;12178;p24"/>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9" name="Google Shape;12179;p24"/>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0" name="Google Shape;12180;p24"/>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1" name="Google Shape;12181;p24"/>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2" name="Google Shape;12182;p24"/>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3" name="Google Shape;12183;p24"/>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4" name="Google Shape;12184;p24"/>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5" name="Google Shape;12185;p24"/>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6" name="Google Shape;12186;p24"/>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7" name="Google Shape;12187;p24"/>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8" name="Google Shape;12188;p24"/>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9" name="Google Shape;12189;p24"/>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0" name="Google Shape;12190;p24"/>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1" name="Google Shape;12191;p24"/>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2" name="Google Shape;12192;p24"/>
          <p:cNvGrpSpPr/>
          <p:nvPr/>
        </p:nvGrpSpPr>
        <p:grpSpPr>
          <a:xfrm>
            <a:off x="6661385" y="3870986"/>
            <a:ext cx="1191387" cy="732516"/>
            <a:chOff x="2430450" y="2143325"/>
            <a:chExt cx="337800" cy="207700"/>
          </a:xfrm>
        </p:grpSpPr>
        <p:sp>
          <p:nvSpPr>
            <p:cNvPr id="12193" name="Google Shape;12193;p24"/>
            <p:cNvSpPr/>
            <p:nvPr/>
          </p:nvSpPr>
          <p:spPr>
            <a:xfrm>
              <a:off x="2482575" y="2143325"/>
              <a:ext cx="25875" cy="25900"/>
            </a:xfrm>
            <a:custGeom>
              <a:rect b="b" l="l" r="r" t="t"/>
              <a:pathLst>
                <a:path extrusionOk="0" h="1036" w="1035">
                  <a:moveTo>
                    <a:pt x="0" y="1"/>
                  </a:moveTo>
                  <a:lnTo>
                    <a:pt x="0" y="1035"/>
                  </a:lnTo>
                  <a:lnTo>
                    <a:pt x="1035" y="1035"/>
                  </a:lnTo>
                  <a:lnTo>
                    <a:pt x="1035" y="1"/>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4" name="Google Shape;12194;p24"/>
            <p:cNvSpPr/>
            <p:nvPr/>
          </p:nvSpPr>
          <p:spPr>
            <a:xfrm>
              <a:off x="2456700" y="2169200"/>
              <a:ext cx="25900" cy="25875"/>
            </a:xfrm>
            <a:custGeom>
              <a:rect b="b" l="l" r="r" t="t"/>
              <a:pathLst>
                <a:path extrusionOk="0" h="1035" w="1036">
                  <a:moveTo>
                    <a:pt x="1" y="0"/>
                  </a:moveTo>
                  <a:lnTo>
                    <a:pt x="1" y="1035"/>
                  </a:lnTo>
                  <a:lnTo>
                    <a:pt x="1035" y="1035"/>
                  </a:lnTo>
                  <a:lnTo>
                    <a:pt x="10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5" name="Google Shape;12195;p24"/>
            <p:cNvSpPr/>
            <p:nvPr/>
          </p:nvSpPr>
          <p:spPr>
            <a:xfrm>
              <a:off x="2482575" y="2169200"/>
              <a:ext cx="25875" cy="25875"/>
            </a:xfrm>
            <a:custGeom>
              <a:rect b="b" l="l" r="r" t="t"/>
              <a:pathLst>
                <a:path extrusionOk="0" h="1035" w="1035">
                  <a:moveTo>
                    <a:pt x="0" y="0"/>
                  </a:moveTo>
                  <a:lnTo>
                    <a:pt x="0" y="1035"/>
                  </a:lnTo>
                  <a:lnTo>
                    <a:pt x="1035" y="1035"/>
                  </a:lnTo>
                  <a:lnTo>
                    <a:pt x="10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6" name="Google Shape;12196;p24"/>
            <p:cNvSpPr/>
            <p:nvPr/>
          </p:nvSpPr>
          <p:spPr>
            <a:xfrm>
              <a:off x="2508425" y="2169200"/>
              <a:ext cx="26275" cy="25875"/>
            </a:xfrm>
            <a:custGeom>
              <a:rect b="b" l="l" r="r" t="t"/>
              <a:pathLst>
                <a:path extrusionOk="0" h="1035" w="1051">
                  <a:moveTo>
                    <a:pt x="1" y="0"/>
                  </a:moveTo>
                  <a:lnTo>
                    <a:pt x="1" y="1035"/>
                  </a:lnTo>
                  <a:lnTo>
                    <a:pt x="1051" y="1035"/>
                  </a:lnTo>
                  <a:lnTo>
                    <a:pt x="1051" y="0"/>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7" name="Google Shape;12197;p24"/>
            <p:cNvSpPr/>
            <p:nvPr/>
          </p:nvSpPr>
          <p:spPr>
            <a:xfrm>
              <a:off x="2690250" y="2169200"/>
              <a:ext cx="26275" cy="25875"/>
            </a:xfrm>
            <a:custGeom>
              <a:rect b="b" l="l" r="r" t="t"/>
              <a:pathLst>
                <a:path extrusionOk="0" h="1035" w="1051">
                  <a:moveTo>
                    <a:pt x="1" y="0"/>
                  </a:moveTo>
                  <a:lnTo>
                    <a:pt x="1" y="1035"/>
                  </a:lnTo>
                  <a:lnTo>
                    <a:pt x="1051" y="1035"/>
                  </a:lnTo>
                  <a:lnTo>
                    <a:pt x="1051" y="0"/>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8" name="Google Shape;12198;p24"/>
            <p:cNvSpPr/>
            <p:nvPr/>
          </p:nvSpPr>
          <p:spPr>
            <a:xfrm>
              <a:off x="2482575" y="2195050"/>
              <a:ext cx="25875" cy="26275"/>
            </a:xfrm>
            <a:custGeom>
              <a:rect b="b" l="l" r="r" t="t"/>
              <a:pathLst>
                <a:path extrusionOk="0" h="1051" w="1035">
                  <a:moveTo>
                    <a:pt x="0" y="1"/>
                  </a:moveTo>
                  <a:lnTo>
                    <a:pt x="0" y="1051"/>
                  </a:lnTo>
                  <a:lnTo>
                    <a:pt x="1035" y="1051"/>
                  </a:lnTo>
                  <a:lnTo>
                    <a:pt x="10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9" name="Google Shape;12199;p24"/>
            <p:cNvSpPr/>
            <p:nvPr/>
          </p:nvSpPr>
          <p:spPr>
            <a:xfrm>
              <a:off x="2664400" y="2195050"/>
              <a:ext cx="25875" cy="26275"/>
            </a:xfrm>
            <a:custGeom>
              <a:rect b="b" l="l" r="r" t="t"/>
              <a:pathLst>
                <a:path extrusionOk="0" h="1051" w="1035">
                  <a:moveTo>
                    <a:pt x="0" y="1"/>
                  </a:moveTo>
                  <a:lnTo>
                    <a:pt x="0" y="1051"/>
                  </a:lnTo>
                  <a:lnTo>
                    <a:pt x="1035" y="1051"/>
                  </a:lnTo>
                  <a:lnTo>
                    <a:pt x="1035" y="1"/>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0" name="Google Shape;12200;p24"/>
            <p:cNvSpPr/>
            <p:nvPr/>
          </p:nvSpPr>
          <p:spPr>
            <a:xfrm>
              <a:off x="2690250" y="2195050"/>
              <a:ext cx="26275" cy="26275"/>
            </a:xfrm>
            <a:custGeom>
              <a:rect b="b" l="l" r="r" t="t"/>
              <a:pathLst>
                <a:path extrusionOk="0" h="1051" w="1051">
                  <a:moveTo>
                    <a:pt x="1" y="1"/>
                  </a:moveTo>
                  <a:lnTo>
                    <a:pt x="1" y="1051"/>
                  </a:lnTo>
                  <a:lnTo>
                    <a:pt x="1051" y="1051"/>
                  </a:lnTo>
                  <a:lnTo>
                    <a:pt x="10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1" name="Google Shape;12201;p24"/>
            <p:cNvSpPr/>
            <p:nvPr/>
          </p:nvSpPr>
          <p:spPr>
            <a:xfrm>
              <a:off x="2716500" y="2195050"/>
              <a:ext cx="25900" cy="26275"/>
            </a:xfrm>
            <a:custGeom>
              <a:rect b="b" l="l" r="r" t="t"/>
              <a:pathLst>
                <a:path extrusionOk="0" h="1051" w="1036">
                  <a:moveTo>
                    <a:pt x="1" y="1"/>
                  </a:moveTo>
                  <a:lnTo>
                    <a:pt x="1" y="1051"/>
                  </a:lnTo>
                  <a:lnTo>
                    <a:pt x="1035" y="1051"/>
                  </a:lnTo>
                  <a:lnTo>
                    <a:pt x="10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2" name="Google Shape;12202;p24"/>
            <p:cNvSpPr/>
            <p:nvPr/>
          </p:nvSpPr>
          <p:spPr>
            <a:xfrm>
              <a:off x="2482575" y="2221300"/>
              <a:ext cx="25875" cy="25900"/>
            </a:xfrm>
            <a:custGeom>
              <a:rect b="b" l="l" r="r" t="t"/>
              <a:pathLst>
                <a:path extrusionOk="0" h="1036" w="1035">
                  <a:moveTo>
                    <a:pt x="0" y="1"/>
                  </a:moveTo>
                  <a:lnTo>
                    <a:pt x="0" y="1035"/>
                  </a:lnTo>
                  <a:lnTo>
                    <a:pt x="1035" y="1035"/>
                  </a:lnTo>
                  <a:lnTo>
                    <a:pt x="10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3" name="Google Shape;12203;p24"/>
            <p:cNvSpPr/>
            <p:nvPr/>
          </p:nvSpPr>
          <p:spPr>
            <a:xfrm>
              <a:off x="2586400" y="2221300"/>
              <a:ext cx="26300" cy="25900"/>
            </a:xfrm>
            <a:custGeom>
              <a:rect b="b" l="l" r="r" t="t"/>
              <a:pathLst>
                <a:path extrusionOk="0" h="1036" w="1052">
                  <a:moveTo>
                    <a:pt x="1" y="1"/>
                  </a:moveTo>
                  <a:lnTo>
                    <a:pt x="1" y="1035"/>
                  </a:lnTo>
                  <a:lnTo>
                    <a:pt x="1051" y="1035"/>
                  </a:lnTo>
                  <a:lnTo>
                    <a:pt x="1051" y="1"/>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4" name="Google Shape;12204;p24"/>
            <p:cNvSpPr/>
            <p:nvPr/>
          </p:nvSpPr>
          <p:spPr>
            <a:xfrm>
              <a:off x="2690250" y="2221300"/>
              <a:ext cx="26275" cy="25900"/>
            </a:xfrm>
            <a:custGeom>
              <a:rect b="b" l="l" r="r" t="t"/>
              <a:pathLst>
                <a:path extrusionOk="0" h="1036" w="1051">
                  <a:moveTo>
                    <a:pt x="1" y="1"/>
                  </a:moveTo>
                  <a:lnTo>
                    <a:pt x="1" y="1035"/>
                  </a:lnTo>
                  <a:lnTo>
                    <a:pt x="1051" y="1035"/>
                  </a:lnTo>
                  <a:lnTo>
                    <a:pt x="10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5" name="Google Shape;12205;p24"/>
            <p:cNvSpPr/>
            <p:nvPr/>
          </p:nvSpPr>
          <p:spPr>
            <a:xfrm>
              <a:off x="2456700" y="2247175"/>
              <a:ext cx="25900" cy="25875"/>
            </a:xfrm>
            <a:custGeom>
              <a:rect b="b" l="l" r="r" t="t"/>
              <a:pathLst>
                <a:path extrusionOk="0" h="1035" w="1036">
                  <a:moveTo>
                    <a:pt x="1" y="0"/>
                  </a:moveTo>
                  <a:lnTo>
                    <a:pt x="1"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6" name="Google Shape;12206;p24"/>
            <p:cNvSpPr/>
            <p:nvPr/>
          </p:nvSpPr>
          <p:spPr>
            <a:xfrm>
              <a:off x="2482575" y="2247175"/>
              <a:ext cx="25875" cy="25875"/>
            </a:xfrm>
            <a:custGeom>
              <a:rect b="b" l="l" r="r" t="t"/>
              <a:pathLst>
                <a:path extrusionOk="0" h="1035" w="1035">
                  <a:moveTo>
                    <a:pt x="0" y="0"/>
                  </a:moveTo>
                  <a:lnTo>
                    <a:pt x="0" y="1035"/>
                  </a:lnTo>
                  <a:lnTo>
                    <a:pt x="1035" y="1035"/>
                  </a:lnTo>
                  <a:lnTo>
                    <a:pt x="10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7" name="Google Shape;12207;p24"/>
            <p:cNvSpPr/>
            <p:nvPr/>
          </p:nvSpPr>
          <p:spPr>
            <a:xfrm>
              <a:off x="2560550" y="2247175"/>
              <a:ext cx="25875" cy="25875"/>
            </a:xfrm>
            <a:custGeom>
              <a:rect b="b" l="l" r="r" t="t"/>
              <a:pathLst>
                <a:path extrusionOk="0" h="1035" w="1035">
                  <a:moveTo>
                    <a:pt x="0" y="0"/>
                  </a:moveTo>
                  <a:lnTo>
                    <a:pt x="0" y="1035"/>
                  </a:lnTo>
                  <a:lnTo>
                    <a:pt x="1035" y="1035"/>
                  </a:lnTo>
                  <a:lnTo>
                    <a:pt x="10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8" name="Google Shape;12208;p24"/>
            <p:cNvSpPr/>
            <p:nvPr/>
          </p:nvSpPr>
          <p:spPr>
            <a:xfrm>
              <a:off x="2586400" y="2247175"/>
              <a:ext cx="26300" cy="25875"/>
            </a:xfrm>
            <a:custGeom>
              <a:rect b="b" l="l" r="r" t="t"/>
              <a:pathLst>
                <a:path extrusionOk="0" h="1035" w="1052">
                  <a:moveTo>
                    <a:pt x="1" y="0"/>
                  </a:moveTo>
                  <a:lnTo>
                    <a:pt x="1" y="1035"/>
                  </a:lnTo>
                  <a:lnTo>
                    <a:pt x="1051" y="1035"/>
                  </a:lnTo>
                  <a:lnTo>
                    <a:pt x="10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9" name="Google Shape;12209;p24"/>
            <p:cNvSpPr/>
            <p:nvPr/>
          </p:nvSpPr>
          <p:spPr>
            <a:xfrm>
              <a:off x="2612675" y="2247175"/>
              <a:ext cx="25875" cy="25875"/>
            </a:xfrm>
            <a:custGeom>
              <a:rect b="b" l="l" r="r" t="t"/>
              <a:pathLst>
                <a:path extrusionOk="0" h="1035" w="1035">
                  <a:moveTo>
                    <a:pt x="0" y="0"/>
                  </a:moveTo>
                  <a:lnTo>
                    <a:pt x="0" y="1035"/>
                  </a:lnTo>
                  <a:lnTo>
                    <a:pt x="1035" y="1035"/>
                  </a:lnTo>
                  <a:lnTo>
                    <a:pt x="10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0" name="Google Shape;12210;p24"/>
            <p:cNvSpPr/>
            <p:nvPr/>
          </p:nvSpPr>
          <p:spPr>
            <a:xfrm>
              <a:off x="2690250" y="2247175"/>
              <a:ext cx="26275" cy="25875"/>
            </a:xfrm>
            <a:custGeom>
              <a:rect b="b" l="l" r="r" t="t"/>
              <a:pathLst>
                <a:path extrusionOk="0" h="1035" w="1051">
                  <a:moveTo>
                    <a:pt x="1" y="0"/>
                  </a:moveTo>
                  <a:lnTo>
                    <a:pt x="1" y="1035"/>
                  </a:lnTo>
                  <a:lnTo>
                    <a:pt x="1051" y="1035"/>
                  </a:lnTo>
                  <a:lnTo>
                    <a:pt x="10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1" name="Google Shape;12211;p24"/>
            <p:cNvSpPr/>
            <p:nvPr/>
          </p:nvSpPr>
          <p:spPr>
            <a:xfrm>
              <a:off x="2482575" y="2273025"/>
              <a:ext cx="25875" cy="25900"/>
            </a:xfrm>
            <a:custGeom>
              <a:rect b="b" l="l" r="r" t="t"/>
              <a:pathLst>
                <a:path extrusionOk="0" h="1036" w="1035">
                  <a:moveTo>
                    <a:pt x="0" y="1"/>
                  </a:moveTo>
                  <a:lnTo>
                    <a:pt x="0" y="1035"/>
                  </a:lnTo>
                  <a:lnTo>
                    <a:pt x="1035" y="1035"/>
                  </a:lnTo>
                  <a:lnTo>
                    <a:pt x="10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2" name="Google Shape;12212;p24"/>
            <p:cNvSpPr/>
            <p:nvPr/>
          </p:nvSpPr>
          <p:spPr>
            <a:xfrm>
              <a:off x="2586400" y="2273025"/>
              <a:ext cx="26300" cy="25900"/>
            </a:xfrm>
            <a:custGeom>
              <a:rect b="b" l="l" r="r" t="t"/>
              <a:pathLst>
                <a:path extrusionOk="0" h="1036" w="1052">
                  <a:moveTo>
                    <a:pt x="1" y="1"/>
                  </a:moveTo>
                  <a:lnTo>
                    <a:pt x="1" y="1035"/>
                  </a:lnTo>
                  <a:lnTo>
                    <a:pt x="1051" y="1035"/>
                  </a:lnTo>
                  <a:lnTo>
                    <a:pt x="10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3" name="Google Shape;12213;p24"/>
            <p:cNvSpPr/>
            <p:nvPr/>
          </p:nvSpPr>
          <p:spPr>
            <a:xfrm>
              <a:off x="2664400" y="2273025"/>
              <a:ext cx="25875" cy="25900"/>
            </a:xfrm>
            <a:custGeom>
              <a:rect b="b" l="l" r="r" t="t"/>
              <a:pathLst>
                <a:path extrusionOk="0" h="1036" w="1035">
                  <a:moveTo>
                    <a:pt x="0" y="1"/>
                  </a:moveTo>
                  <a:lnTo>
                    <a:pt x="0" y="1035"/>
                  </a:lnTo>
                  <a:lnTo>
                    <a:pt x="1035" y="1035"/>
                  </a:lnTo>
                  <a:lnTo>
                    <a:pt x="10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4" name="Google Shape;12214;p24"/>
            <p:cNvSpPr/>
            <p:nvPr/>
          </p:nvSpPr>
          <p:spPr>
            <a:xfrm>
              <a:off x="2742375" y="2273025"/>
              <a:ext cx="25875" cy="25900"/>
            </a:xfrm>
            <a:custGeom>
              <a:rect b="b" l="l" r="r" t="t"/>
              <a:pathLst>
                <a:path extrusionOk="0" h="1036" w="1035">
                  <a:moveTo>
                    <a:pt x="0" y="1"/>
                  </a:moveTo>
                  <a:lnTo>
                    <a:pt x="0" y="1035"/>
                  </a:lnTo>
                  <a:lnTo>
                    <a:pt x="1035" y="1035"/>
                  </a:lnTo>
                  <a:lnTo>
                    <a:pt x="10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5" name="Google Shape;12215;p24"/>
            <p:cNvSpPr/>
            <p:nvPr/>
          </p:nvSpPr>
          <p:spPr>
            <a:xfrm>
              <a:off x="2508425" y="2298900"/>
              <a:ext cx="26275" cy="26275"/>
            </a:xfrm>
            <a:custGeom>
              <a:rect b="b" l="l" r="r" t="t"/>
              <a:pathLst>
                <a:path extrusionOk="0" h="1051" w="1051">
                  <a:moveTo>
                    <a:pt x="1" y="0"/>
                  </a:moveTo>
                  <a:lnTo>
                    <a:pt x="1" y="1050"/>
                  </a:lnTo>
                  <a:lnTo>
                    <a:pt x="1051" y="1050"/>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6" name="Google Shape;12216;p24"/>
            <p:cNvSpPr/>
            <p:nvPr/>
          </p:nvSpPr>
          <p:spPr>
            <a:xfrm>
              <a:off x="2586400" y="2298900"/>
              <a:ext cx="26300" cy="26275"/>
            </a:xfrm>
            <a:custGeom>
              <a:rect b="b" l="l" r="r" t="t"/>
              <a:pathLst>
                <a:path extrusionOk="0" h="1051" w="1052">
                  <a:moveTo>
                    <a:pt x="1" y="0"/>
                  </a:moveTo>
                  <a:lnTo>
                    <a:pt x="1" y="1050"/>
                  </a:lnTo>
                  <a:lnTo>
                    <a:pt x="1051" y="1050"/>
                  </a:lnTo>
                  <a:lnTo>
                    <a:pt x="10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7" name="Google Shape;12217;p24"/>
            <p:cNvSpPr/>
            <p:nvPr/>
          </p:nvSpPr>
          <p:spPr>
            <a:xfrm>
              <a:off x="2664400" y="2298900"/>
              <a:ext cx="25875" cy="26275"/>
            </a:xfrm>
            <a:custGeom>
              <a:rect b="b" l="l" r="r" t="t"/>
              <a:pathLst>
                <a:path extrusionOk="0" h="1051" w="1035">
                  <a:moveTo>
                    <a:pt x="0" y="0"/>
                  </a:moveTo>
                  <a:lnTo>
                    <a:pt x="0" y="1050"/>
                  </a:lnTo>
                  <a:lnTo>
                    <a:pt x="1035" y="1050"/>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8" name="Google Shape;12218;p24"/>
            <p:cNvSpPr/>
            <p:nvPr/>
          </p:nvSpPr>
          <p:spPr>
            <a:xfrm>
              <a:off x="2716500" y="2298900"/>
              <a:ext cx="25900" cy="26275"/>
            </a:xfrm>
            <a:custGeom>
              <a:rect b="b" l="l" r="r" t="t"/>
              <a:pathLst>
                <a:path extrusionOk="0" h="1051" w="1036">
                  <a:moveTo>
                    <a:pt x="1" y="0"/>
                  </a:moveTo>
                  <a:lnTo>
                    <a:pt x="1" y="1050"/>
                  </a:lnTo>
                  <a:lnTo>
                    <a:pt x="1035" y="1050"/>
                  </a:lnTo>
                  <a:lnTo>
                    <a:pt x="10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9" name="Google Shape;12219;p24"/>
            <p:cNvSpPr/>
            <p:nvPr/>
          </p:nvSpPr>
          <p:spPr>
            <a:xfrm>
              <a:off x="2430450" y="2325150"/>
              <a:ext cx="26275" cy="25875"/>
            </a:xfrm>
            <a:custGeom>
              <a:rect b="b" l="l" r="r" t="t"/>
              <a:pathLst>
                <a:path extrusionOk="0" h="1035" w="1051">
                  <a:moveTo>
                    <a:pt x="1" y="0"/>
                  </a:moveTo>
                  <a:lnTo>
                    <a:pt x="1" y="1035"/>
                  </a:lnTo>
                  <a:lnTo>
                    <a:pt x="1051" y="1035"/>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0" name="Google Shape;12220;p24"/>
            <p:cNvSpPr/>
            <p:nvPr/>
          </p:nvSpPr>
          <p:spPr>
            <a:xfrm>
              <a:off x="2456700" y="2325150"/>
              <a:ext cx="25900" cy="25875"/>
            </a:xfrm>
            <a:custGeom>
              <a:rect b="b" l="l" r="r" t="t"/>
              <a:pathLst>
                <a:path extrusionOk="0" h="1035" w="1036">
                  <a:moveTo>
                    <a:pt x="1" y="0"/>
                  </a:moveTo>
                  <a:lnTo>
                    <a:pt x="1"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1" name="Google Shape;12221;p24"/>
            <p:cNvSpPr/>
            <p:nvPr/>
          </p:nvSpPr>
          <p:spPr>
            <a:xfrm>
              <a:off x="2482575" y="2325150"/>
              <a:ext cx="25875" cy="25875"/>
            </a:xfrm>
            <a:custGeom>
              <a:rect b="b" l="l" r="r" t="t"/>
              <a:pathLst>
                <a:path extrusionOk="0" h="1035" w="1035">
                  <a:moveTo>
                    <a:pt x="0" y="0"/>
                  </a:moveTo>
                  <a:lnTo>
                    <a:pt x="0"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2" name="Google Shape;12222;p24"/>
            <p:cNvSpPr/>
            <p:nvPr/>
          </p:nvSpPr>
          <p:spPr>
            <a:xfrm>
              <a:off x="2508425" y="2325150"/>
              <a:ext cx="26275" cy="25875"/>
            </a:xfrm>
            <a:custGeom>
              <a:rect b="b" l="l" r="r" t="t"/>
              <a:pathLst>
                <a:path extrusionOk="0" h="1035" w="1051">
                  <a:moveTo>
                    <a:pt x="1" y="0"/>
                  </a:moveTo>
                  <a:lnTo>
                    <a:pt x="1" y="1035"/>
                  </a:lnTo>
                  <a:lnTo>
                    <a:pt x="1051" y="1035"/>
                  </a:lnTo>
                  <a:lnTo>
                    <a:pt x="10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3" name="Google Shape;12223;p24"/>
            <p:cNvSpPr/>
            <p:nvPr/>
          </p:nvSpPr>
          <p:spPr>
            <a:xfrm>
              <a:off x="2534675" y="2325150"/>
              <a:ext cx="25900" cy="25875"/>
            </a:xfrm>
            <a:custGeom>
              <a:rect b="b" l="l" r="r" t="t"/>
              <a:pathLst>
                <a:path extrusionOk="0" h="1035" w="1036">
                  <a:moveTo>
                    <a:pt x="1" y="0"/>
                  </a:moveTo>
                  <a:lnTo>
                    <a:pt x="1"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4" name="Google Shape;12224;p24"/>
            <p:cNvSpPr/>
            <p:nvPr/>
          </p:nvSpPr>
          <p:spPr>
            <a:xfrm>
              <a:off x="2560550" y="2325150"/>
              <a:ext cx="25875" cy="25875"/>
            </a:xfrm>
            <a:custGeom>
              <a:rect b="b" l="l" r="r" t="t"/>
              <a:pathLst>
                <a:path extrusionOk="0" h="1035" w="1035">
                  <a:moveTo>
                    <a:pt x="0" y="0"/>
                  </a:moveTo>
                  <a:lnTo>
                    <a:pt x="0" y="1035"/>
                  </a:lnTo>
                  <a:lnTo>
                    <a:pt x="1035" y="1035"/>
                  </a:lnTo>
                  <a:lnTo>
                    <a:pt x="10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5" name="Google Shape;12225;p24"/>
            <p:cNvSpPr/>
            <p:nvPr/>
          </p:nvSpPr>
          <p:spPr>
            <a:xfrm>
              <a:off x="2586400" y="2325150"/>
              <a:ext cx="26300" cy="25875"/>
            </a:xfrm>
            <a:custGeom>
              <a:rect b="b" l="l" r="r" t="t"/>
              <a:pathLst>
                <a:path extrusionOk="0" h="1035" w="1052">
                  <a:moveTo>
                    <a:pt x="1" y="0"/>
                  </a:moveTo>
                  <a:lnTo>
                    <a:pt x="1" y="1035"/>
                  </a:lnTo>
                  <a:lnTo>
                    <a:pt x="1051" y="1035"/>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6" name="Google Shape;12226;p24"/>
            <p:cNvSpPr/>
            <p:nvPr/>
          </p:nvSpPr>
          <p:spPr>
            <a:xfrm>
              <a:off x="2612675" y="2325150"/>
              <a:ext cx="25875" cy="25875"/>
            </a:xfrm>
            <a:custGeom>
              <a:rect b="b" l="l" r="r" t="t"/>
              <a:pathLst>
                <a:path extrusionOk="0" h="1035" w="1035">
                  <a:moveTo>
                    <a:pt x="0" y="0"/>
                  </a:moveTo>
                  <a:lnTo>
                    <a:pt x="0" y="1035"/>
                  </a:lnTo>
                  <a:lnTo>
                    <a:pt x="1035" y="1035"/>
                  </a:lnTo>
                  <a:lnTo>
                    <a:pt x="10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7" name="Google Shape;12227;p24"/>
            <p:cNvSpPr/>
            <p:nvPr/>
          </p:nvSpPr>
          <p:spPr>
            <a:xfrm>
              <a:off x="2638525" y="2325150"/>
              <a:ext cx="25900" cy="25875"/>
            </a:xfrm>
            <a:custGeom>
              <a:rect b="b" l="l" r="r" t="t"/>
              <a:pathLst>
                <a:path extrusionOk="0" h="1035" w="1036">
                  <a:moveTo>
                    <a:pt x="1" y="0"/>
                  </a:moveTo>
                  <a:lnTo>
                    <a:pt x="1"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8" name="Google Shape;12228;p24"/>
            <p:cNvSpPr/>
            <p:nvPr/>
          </p:nvSpPr>
          <p:spPr>
            <a:xfrm>
              <a:off x="2664400" y="2325150"/>
              <a:ext cx="25875" cy="25875"/>
            </a:xfrm>
            <a:custGeom>
              <a:rect b="b" l="l" r="r" t="t"/>
              <a:pathLst>
                <a:path extrusionOk="0" h="1035" w="1035">
                  <a:moveTo>
                    <a:pt x="0" y="0"/>
                  </a:moveTo>
                  <a:lnTo>
                    <a:pt x="0"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9" name="Google Shape;12229;p24"/>
            <p:cNvSpPr/>
            <p:nvPr/>
          </p:nvSpPr>
          <p:spPr>
            <a:xfrm>
              <a:off x="2690250" y="2325150"/>
              <a:ext cx="26275" cy="25875"/>
            </a:xfrm>
            <a:custGeom>
              <a:rect b="b" l="l" r="r" t="t"/>
              <a:pathLst>
                <a:path extrusionOk="0" h="1035" w="1051">
                  <a:moveTo>
                    <a:pt x="1" y="0"/>
                  </a:moveTo>
                  <a:lnTo>
                    <a:pt x="1" y="1035"/>
                  </a:lnTo>
                  <a:lnTo>
                    <a:pt x="1051" y="1035"/>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0" name="Google Shape;12230;p24"/>
            <p:cNvSpPr/>
            <p:nvPr/>
          </p:nvSpPr>
          <p:spPr>
            <a:xfrm>
              <a:off x="2716500" y="2325150"/>
              <a:ext cx="25900" cy="25875"/>
            </a:xfrm>
            <a:custGeom>
              <a:rect b="b" l="l" r="r" t="t"/>
              <a:pathLst>
                <a:path extrusionOk="0" h="1035" w="1036">
                  <a:moveTo>
                    <a:pt x="1" y="0"/>
                  </a:moveTo>
                  <a:lnTo>
                    <a:pt x="1"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1" name="Google Shape;12231;p24"/>
            <p:cNvSpPr/>
            <p:nvPr/>
          </p:nvSpPr>
          <p:spPr>
            <a:xfrm>
              <a:off x="2742375" y="2325150"/>
              <a:ext cx="25875" cy="25875"/>
            </a:xfrm>
            <a:custGeom>
              <a:rect b="b" l="l" r="r" t="t"/>
              <a:pathLst>
                <a:path extrusionOk="0" h="1035" w="1035">
                  <a:moveTo>
                    <a:pt x="0" y="0"/>
                  </a:moveTo>
                  <a:lnTo>
                    <a:pt x="0"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12232" name="Shape 12232"/>
        <p:cNvGrpSpPr/>
        <p:nvPr/>
      </p:nvGrpSpPr>
      <p:grpSpPr>
        <a:xfrm>
          <a:off x="0" y="0"/>
          <a:ext cx="0" cy="0"/>
          <a:chOff x="0" y="0"/>
          <a:chExt cx="0" cy="0"/>
        </a:xfrm>
      </p:grpSpPr>
      <p:grpSp>
        <p:nvGrpSpPr>
          <p:cNvPr id="12233" name="Google Shape;12233;p25"/>
          <p:cNvGrpSpPr/>
          <p:nvPr/>
        </p:nvGrpSpPr>
        <p:grpSpPr>
          <a:xfrm>
            <a:off x="-151417" y="4511474"/>
            <a:ext cx="9446833" cy="1136997"/>
            <a:chOff x="7" y="4511474"/>
            <a:chExt cx="9446833" cy="1136997"/>
          </a:xfrm>
        </p:grpSpPr>
        <p:grpSp>
          <p:nvGrpSpPr>
            <p:cNvPr id="12234" name="Google Shape;12234;p25"/>
            <p:cNvGrpSpPr/>
            <p:nvPr/>
          </p:nvGrpSpPr>
          <p:grpSpPr>
            <a:xfrm>
              <a:off x="7" y="4511474"/>
              <a:ext cx="1049633" cy="1136997"/>
              <a:chOff x="2130300" y="2121375"/>
              <a:chExt cx="212000" cy="229650"/>
            </a:xfrm>
          </p:grpSpPr>
          <p:sp>
            <p:nvSpPr>
              <p:cNvPr id="12235" name="Google Shape;12235;p2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6" name="Google Shape;12236;p2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7" name="Google Shape;12237;p2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8" name="Google Shape;12238;p2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9" name="Google Shape;12239;p2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0" name="Google Shape;12240;p2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1" name="Google Shape;12241;p2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2" name="Google Shape;12242;p2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3" name="Google Shape;12243;p2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4" name="Google Shape;12244;p2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5" name="Google Shape;12245;p2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6" name="Google Shape;12246;p2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7" name="Google Shape;12247;p2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8" name="Google Shape;12248;p2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9" name="Google Shape;12249;p2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0" name="Google Shape;12250;p2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1" name="Google Shape;12251;p2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2" name="Google Shape;12252;p2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3" name="Google Shape;12253;p2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4" name="Google Shape;12254;p2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5" name="Google Shape;12255;p2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6" name="Google Shape;12256;p2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7" name="Google Shape;12257;p2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8" name="Google Shape;12258;p2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9" name="Google Shape;12259;p2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0" name="Google Shape;12260;p2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1" name="Google Shape;12261;p2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2" name="Google Shape;12262;p2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3" name="Google Shape;12263;p2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4" name="Google Shape;12264;p2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5" name="Google Shape;12265;p2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6" name="Google Shape;12266;p2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7" name="Google Shape;12267;p2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8" name="Google Shape;12268;p2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9" name="Google Shape;12269;p2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0" name="Google Shape;12270;p2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1" name="Google Shape;12271;p2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2" name="Google Shape;12272;p2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3" name="Google Shape;12273;p2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4" name="Google Shape;12274;p2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5" name="Google Shape;12275;p2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6" name="Google Shape;12276;p2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7" name="Google Shape;12277;p2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8" name="Google Shape;12278;p25"/>
            <p:cNvGrpSpPr/>
            <p:nvPr/>
          </p:nvGrpSpPr>
          <p:grpSpPr>
            <a:xfrm>
              <a:off x="1049657" y="4511474"/>
              <a:ext cx="1049633" cy="1136997"/>
              <a:chOff x="2130300" y="2121375"/>
              <a:chExt cx="212000" cy="229650"/>
            </a:xfrm>
          </p:grpSpPr>
          <p:sp>
            <p:nvSpPr>
              <p:cNvPr id="12279" name="Google Shape;12279;p2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0" name="Google Shape;12280;p2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1" name="Google Shape;12281;p2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2" name="Google Shape;12282;p2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3" name="Google Shape;12283;p2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4" name="Google Shape;12284;p2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5" name="Google Shape;12285;p2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6" name="Google Shape;12286;p2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7" name="Google Shape;12287;p2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8" name="Google Shape;12288;p2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9" name="Google Shape;12289;p2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0" name="Google Shape;12290;p2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1" name="Google Shape;12291;p2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2" name="Google Shape;12292;p2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3" name="Google Shape;12293;p2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4" name="Google Shape;12294;p2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5" name="Google Shape;12295;p2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6" name="Google Shape;12296;p2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7" name="Google Shape;12297;p2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8" name="Google Shape;12298;p2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9" name="Google Shape;12299;p2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0" name="Google Shape;12300;p2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1" name="Google Shape;12301;p2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2" name="Google Shape;12302;p2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3" name="Google Shape;12303;p2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4" name="Google Shape;12304;p2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5" name="Google Shape;12305;p2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6" name="Google Shape;12306;p2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7" name="Google Shape;12307;p2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8" name="Google Shape;12308;p2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9" name="Google Shape;12309;p2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0" name="Google Shape;12310;p2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1" name="Google Shape;12311;p2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2" name="Google Shape;12312;p2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3" name="Google Shape;12313;p2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4" name="Google Shape;12314;p2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5" name="Google Shape;12315;p2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6" name="Google Shape;12316;p2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7" name="Google Shape;12317;p2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8" name="Google Shape;12318;p2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9" name="Google Shape;12319;p2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0" name="Google Shape;12320;p2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1" name="Google Shape;12321;p2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2" name="Google Shape;12322;p25"/>
            <p:cNvGrpSpPr/>
            <p:nvPr/>
          </p:nvGrpSpPr>
          <p:grpSpPr>
            <a:xfrm>
              <a:off x="2099307" y="4511474"/>
              <a:ext cx="1049633" cy="1136997"/>
              <a:chOff x="2130300" y="2121375"/>
              <a:chExt cx="212000" cy="229650"/>
            </a:xfrm>
          </p:grpSpPr>
          <p:sp>
            <p:nvSpPr>
              <p:cNvPr id="12323" name="Google Shape;12323;p2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4" name="Google Shape;12324;p2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5" name="Google Shape;12325;p2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6" name="Google Shape;12326;p2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7" name="Google Shape;12327;p2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8" name="Google Shape;12328;p2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9" name="Google Shape;12329;p2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0" name="Google Shape;12330;p2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1" name="Google Shape;12331;p2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2" name="Google Shape;12332;p2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3" name="Google Shape;12333;p2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4" name="Google Shape;12334;p2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5" name="Google Shape;12335;p2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6" name="Google Shape;12336;p2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7" name="Google Shape;12337;p2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8" name="Google Shape;12338;p2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9" name="Google Shape;12339;p2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0" name="Google Shape;12340;p2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1" name="Google Shape;12341;p2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2" name="Google Shape;12342;p2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3" name="Google Shape;12343;p2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4" name="Google Shape;12344;p2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5" name="Google Shape;12345;p2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6" name="Google Shape;12346;p2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7" name="Google Shape;12347;p2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8" name="Google Shape;12348;p2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9" name="Google Shape;12349;p2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0" name="Google Shape;12350;p2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1" name="Google Shape;12351;p2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2" name="Google Shape;12352;p2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3" name="Google Shape;12353;p2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4" name="Google Shape;12354;p2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5" name="Google Shape;12355;p2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6" name="Google Shape;12356;p2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7" name="Google Shape;12357;p2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8" name="Google Shape;12358;p2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9" name="Google Shape;12359;p2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0" name="Google Shape;12360;p2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1" name="Google Shape;12361;p2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2" name="Google Shape;12362;p2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3" name="Google Shape;12363;p2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4" name="Google Shape;12364;p2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5" name="Google Shape;12365;p2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6" name="Google Shape;12366;p25"/>
            <p:cNvGrpSpPr/>
            <p:nvPr/>
          </p:nvGrpSpPr>
          <p:grpSpPr>
            <a:xfrm>
              <a:off x="3148957" y="4511474"/>
              <a:ext cx="1049633" cy="1136997"/>
              <a:chOff x="2130300" y="2121375"/>
              <a:chExt cx="212000" cy="229650"/>
            </a:xfrm>
          </p:grpSpPr>
          <p:sp>
            <p:nvSpPr>
              <p:cNvPr id="12367" name="Google Shape;12367;p2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8" name="Google Shape;12368;p2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9" name="Google Shape;12369;p2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0" name="Google Shape;12370;p2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1" name="Google Shape;12371;p2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2" name="Google Shape;12372;p2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3" name="Google Shape;12373;p2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4" name="Google Shape;12374;p2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5" name="Google Shape;12375;p2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6" name="Google Shape;12376;p2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7" name="Google Shape;12377;p2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8" name="Google Shape;12378;p2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9" name="Google Shape;12379;p2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0" name="Google Shape;12380;p2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1" name="Google Shape;12381;p2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2" name="Google Shape;12382;p2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3" name="Google Shape;12383;p2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4" name="Google Shape;12384;p2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5" name="Google Shape;12385;p2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6" name="Google Shape;12386;p2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7" name="Google Shape;12387;p2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8" name="Google Shape;12388;p2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9" name="Google Shape;12389;p2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0" name="Google Shape;12390;p2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1" name="Google Shape;12391;p2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2" name="Google Shape;12392;p2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3" name="Google Shape;12393;p2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4" name="Google Shape;12394;p2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5" name="Google Shape;12395;p2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6" name="Google Shape;12396;p2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7" name="Google Shape;12397;p2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8" name="Google Shape;12398;p2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9" name="Google Shape;12399;p2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0" name="Google Shape;12400;p2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1" name="Google Shape;12401;p2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2" name="Google Shape;12402;p2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3" name="Google Shape;12403;p2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4" name="Google Shape;12404;p2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5" name="Google Shape;12405;p2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6" name="Google Shape;12406;p2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7" name="Google Shape;12407;p2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8" name="Google Shape;12408;p2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9" name="Google Shape;12409;p2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0" name="Google Shape;12410;p25"/>
            <p:cNvGrpSpPr/>
            <p:nvPr/>
          </p:nvGrpSpPr>
          <p:grpSpPr>
            <a:xfrm>
              <a:off x="4198607" y="4511474"/>
              <a:ext cx="1049633" cy="1136997"/>
              <a:chOff x="2130300" y="2121375"/>
              <a:chExt cx="212000" cy="229650"/>
            </a:xfrm>
          </p:grpSpPr>
          <p:sp>
            <p:nvSpPr>
              <p:cNvPr id="12411" name="Google Shape;12411;p2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2" name="Google Shape;12412;p2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3" name="Google Shape;12413;p2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4" name="Google Shape;12414;p2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5" name="Google Shape;12415;p2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6" name="Google Shape;12416;p2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7" name="Google Shape;12417;p2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8" name="Google Shape;12418;p2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9" name="Google Shape;12419;p2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0" name="Google Shape;12420;p2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1" name="Google Shape;12421;p2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2" name="Google Shape;12422;p2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3" name="Google Shape;12423;p2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4" name="Google Shape;12424;p2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5" name="Google Shape;12425;p2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6" name="Google Shape;12426;p2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7" name="Google Shape;12427;p2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8" name="Google Shape;12428;p2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9" name="Google Shape;12429;p2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0" name="Google Shape;12430;p2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1" name="Google Shape;12431;p2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2" name="Google Shape;12432;p2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3" name="Google Shape;12433;p2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4" name="Google Shape;12434;p2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5" name="Google Shape;12435;p2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6" name="Google Shape;12436;p2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7" name="Google Shape;12437;p2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8" name="Google Shape;12438;p2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9" name="Google Shape;12439;p2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0" name="Google Shape;12440;p2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1" name="Google Shape;12441;p2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2" name="Google Shape;12442;p2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3" name="Google Shape;12443;p2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4" name="Google Shape;12444;p2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5" name="Google Shape;12445;p2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6" name="Google Shape;12446;p2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7" name="Google Shape;12447;p2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8" name="Google Shape;12448;p2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9" name="Google Shape;12449;p2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0" name="Google Shape;12450;p2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1" name="Google Shape;12451;p2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2" name="Google Shape;12452;p2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3" name="Google Shape;12453;p2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4" name="Google Shape;12454;p25"/>
            <p:cNvGrpSpPr/>
            <p:nvPr/>
          </p:nvGrpSpPr>
          <p:grpSpPr>
            <a:xfrm>
              <a:off x="5248257" y="4511474"/>
              <a:ext cx="1049633" cy="1136997"/>
              <a:chOff x="2130300" y="2121375"/>
              <a:chExt cx="212000" cy="229650"/>
            </a:xfrm>
          </p:grpSpPr>
          <p:sp>
            <p:nvSpPr>
              <p:cNvPr id="12455" name="Google Shape;12455;p2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6" name="Google Shape;12456;p2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7" name="Google Shape;12457;p2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8" name="Google Shape;12458;p2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9" name="Google Shape;12459;p2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0" name="Google Shape;12460;p2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1" name="Google Shape;12461;p2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2" name="Google Shape;12462;p2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3" name="Google Shape;12463;p2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4" name="Google Shape;12464;p2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5" name="Google Shape;12465;p2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6" name="Google Shape;12466;p2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7" name="Google Shape;12467;p2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8" name="Google Shape;12468;p2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9" name="Google Shape;12469;p2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0" name="Google Shape;12470;p2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1" name="Google Shape;12471;p2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2" name="Google Shape;12472;p2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3" name="Google Shape;12473;p2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4" name="Google Shape;12474;p2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5" name="Google Shape;12475;p2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6" name="Google Shape;12476;p2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7" name="Google Shape;12477;p2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8" name="Google Shape;12478;p2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9" name="Google Shape;12479;p2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0" name="Google Shape;12480;p2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1" name="Google Shape;12481;p2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2" name="Google Shape;12482;p2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3" name="Google Shape;12483;p2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4" name="Google Shape;12484;p2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5" name="Google Shape;12485;p2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6" name="Google Shape;12486;p2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7" name="Google Shape;12487;p2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8" name="Google Shape;12488;p2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9" name="Google Shape;12489;p2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0" name="Google Shape;12490;p2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1" name="Google Shape;12491;p2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2" name="Google Shape;12492;p2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3" name="Google Shape;12493;p2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4" name="Google Shape;12494;p2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5" name="Google Shape;12495;p2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6" name="Google Shape;12496;p2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7" name="Google Shape;12497;p2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8" name="Google Shape;12498;p25"/>
            <p:cNvGrpSpPr/>
            <p:nvPr/>
          </p:nvGrpSpPr>
          <p:grpSpPr>
            <a:xfrm>
              <a:off x="6297907" y="4511474"/>
              <a:ext cx="1049633" cy="1136997"/>
              <a:chOff x="2130300" y="2121375"/>
              <a:chExt cx="212000" cy="229650"/>
            </a:xfrm>
          </p:grpSpPr>
          <p:sp>
            <p:nvSpPr>
              <p:cNvPr id="12499" name="Google Shape;12499;p2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0" name="Google Shape;12500;p2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1" name="Google Shape;12501;p2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2" name="Google Shape;12502;p2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3" name="Google Shape;12503;p2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4" name="Google Shape;12504;p2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5" name="Google Shape;12505;p2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6" name="Google Shape;12506;p2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7" name="Google Shape;12507;p2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8" name="Google Shape;12508;p2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9" name="Google Shape;12509;p2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0" name="Google Shape;12510;p2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1" name="Google Shape;12511;p2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2" name="Google Shape;12512;p2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3" name="Google Shape;12513;p2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4" name="Google Shape;12514;p2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5" name="Google Shape;12515;p2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6" name="Google Shape;12516;p2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7" name="Google Shape;12517;p2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8" name="Google Shape;12518;p2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9" name="Google Shape;12519;p2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0" name="Google Shape;12520;p2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1" name="Google Shape;12521;p2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2" name="Google Shape;12522;p2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3" name="Google Shape;12523;p2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4" name="Google Shape;12524;p2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5" name="Google Shape;12525;p2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6" name="Google Shape;12526;p2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7" name="Google Shape;12527;p2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8" name="Google Shape;12528;p2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9" name="Google Shape;12529;p2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0" name="Google Shape;12530;p2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1" name="Google Shape;12531;p2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2" name="Google Shape;12532;p2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3" name="Google Shape;12533;p2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4" name="Google Shape;12534;p2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5" name="Google Shape;12535;p2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6" name="Google Shape;12536;p2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7" name="Google Shape;12537;p2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8" name="Google Shape;12538;p2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9" name="Google Shape;12539;p2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0" name="Google Shape;12540;p2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1" name="Google Shape;12541;p2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2" name="Google Shape;12542;p25"/>
            <p:cNvGrpSpPr/>
            <p:nvPr/>
          </p:nvGrpSpPr>
          <p:grpSpPr>
            <a:xfrm>
              <a:off x="7347557" y="4511474"/>
              <a:ext cx="1049633" cy="1136997"/>
              <a:chOff x="2130300" y="2121375"/>
              <a:chExt cx="212000" cy="229650"/>
            </a:xfrm>
          </p:grpSpPr>
          <p:sp>
            <p:nvSpPr>
              <p:cNvPr id="12543" name="Google Shape;12543;p2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4" name="Google Shape;12544;p2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5" name="Google Shape;12545;p2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6" name="Google Shape;12546;p2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7" name="Google Shape;12547;p2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8" name="Google Shape;12548;p2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9" name="Google Shape;12549;p2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0" name="Google Shape;12550;p2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1" name="Google Shape;12551;p2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2" name="Google Shape;12552;p2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3" name="Google Shape;12553;p2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4" name="Google Shape;12554;p2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5" name="Google Shape;12555;p2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6" name="Google Shape;12556;p2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7" name="Google Shape;12557;p2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8" name="Google Shape;12558;p2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9" name="Google Shape;12559;p2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0" name="Google Shape;12560;p2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1" name="Google Shape;12561;p2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2" name="Google Shape;12562;p2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3" name="Google Shape;12563;p2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4" name="Google Shape;12564;p2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5" name="Google Shape;12565;p2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6" name="Google Shape;12566;p2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7" name="Google Shape;12567;p2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8" name="Google Shape;12568;p2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9" name="Google Shape;12569;p2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0" name="Google Shape;12570;p2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1" name="Google Shape;12571;p2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2" name="Google Shape;12572;p2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3" name="Google Shape;12573;p2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4" name="Google Shape;12574;p2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5" name="Google Shape;12575;p2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6" name="Google Shape;12576;p2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7" name="Google Shape;12577;p2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8" name="Google Shape;12578;p2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9" name="Google Shape;12579;p2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0" name="Google Shape;12580;p2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1" name="Google Shape;12581;p2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2" name="Google Shape;12582;p2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3" name="Google Shape;12583;p2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4" name="Google Shape;12584;p2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5" name="Google Shape;12585;p2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6" name="Google Shape;12586;p25"/>
            <p:cNvGrpSpPr/>
            <p:nvPr/>
          </p:nvGrpSpPr>
          <p:grpSpPr>
            <a:xfrm>
              <a:off x="8397207" y="4511474"/>
              <a:ext cx="1049633" cy="1136997"/>
              <a:chOff x="2130300" y="2121375"/>
              <a:chExt cx="212000" cy="229650"/>
            </a:xfrm>
          </p:grpSpPr>
          <p:sp>
            <p:nvSpPr>
              <p:cNvPr id="12587" name="Google Shape;12587;p2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8" name="Google Shape;12588;p2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9" name="Google Shape;12589;p2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0" name="Google Shape;12590;p2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1" name="Google Shape;12591;p2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2" name="Google Shape;12592;p2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3" name="Google Shape;12593;p2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4" name="Google Shape;12594;p2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5" name="Google Shape;12595;p2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6" name="Google Shape;12596;p2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7" name="Google Shape;12597;p2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8" name="Google Shape;12598;p2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9" name="Google Shape;12599;p2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0" name="Google Shape;12600;p2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1" name="Google Shape;12601;p2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2" name="Google Shape;12602;p2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3" name="Google Shape;12603;p2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4" name="Google Shape;12604;p2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5" name="Google Shape;12605;p2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6" name="Google Shape;12606;p2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7" name="Google Shape;12607;p2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8" name="Google Shape;12608;p2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9" name="Google Shape;12609;p2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0" name="Google Shape;12610;p2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1" name="Google Shape;12611;p2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2" name="Google Shape;12612;p2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3" name="Google Shape;12613;p2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4" name="Google Shape;12614;p2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5" name="Google Shape;12615;p2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6" name="Google Shape;12616;p2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7" name="Google Shape;12617;p2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8" name="Google Shape;12618;p2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9" name="Google Shape;12619;p2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0" name="Google Shape;12620;p2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1" name="Google Shape;12621;p2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2" name="Google Shape;12622;p2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3" name="Google Shape;12623;p2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4" name="Google Shape;12624;p2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5" name="Google Shape;12625;p2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6" name="Google Shape;12626;p2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7" name="Google Shape;12627;p2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8" name="Google Shape;12628;p2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9" name="Google Shape;12629;p2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30" name="Google Shape;12630;p25"/>
          <p:cNvGrpSpPr/>
          <p:nvPr/>
        </p:nvGrpSpPr>
        <p:grpSpPr>
          <a:xfrm>
            <a:off x="256301" y="147620"/>
            <a:ext cx="926943" cy="228568"/>
            <a:chOff x="256301" y="147620"/>
            <a:chExt cx="926943" cy="228568"/>
          </a:xfrm>
        </p:grpSpPr>
        <p:grpSp>
          <p:nvGrpSpPr>
            <p:cNvPr id="12631" name="Google Shape;12631;p25"/>
            <p:cNvGrpSpPr/>
            <p:nvPr/>
          </p:nvGrpSpPr>
          <p:grpSpPr>
            <a:xfrm>
              <a:off x="256301" y="147620"/>
              <a:ext cx="266546" cy="228568"/>
              <a:chOff x="256301" y="147620"/>
              <a:chExt cx="266546" cy="228568"/>
            </a:xfrm>
          </p:grpSpPr>
          <p:sp>
            <p:nvSpPr>
              <p:cNvPr id="12632" name="Google Shape;12632;p25"/>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3" name="Google Shape;12633;p25"/>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4" name="Google Shape;12634;p25"/>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5" name="Google Shape;12635;p25"/>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6" name="Google Shape;12636;p25"/>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7" name="Google Shape;12637;p25"/>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8" name="Google Shape;12638;p25"/>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9" name="Google Shape;12639;p25"/>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0" name="Google Shape;12640;p25"/>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1" name="Google Shape;12641;p25"/>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2" name="Google Shape;12642;p25"/>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3" name="Google Shape;12643;p25"/>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4" name="Google Shape;12644;p25"/>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5" name="Google Shape;12645;p25"/>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6" name="Google Shape;12646;p25"/>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7" name="Google Shape;12647;p25"/>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8" name="Google Shape;12648;p25"/>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9" name="Google Shape;12649;p25"/>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0" name="Google Shape;12650;p25"/>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1" name="Google Shape;12651;p25"/>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2" name="Google Shape;12652;p25"/>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3" name="Google Shape;12653;p25"/>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4" name="Google Shape;12654;p25"/>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5" name="Google Shape;12655;p25"/>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6" name="Google Shape;12656;p25"/>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7" name="Google Shape;12657;p25"/>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8" name="Google Shape;12658;p25"/>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9" name="Google Shape;12659;p25"/>
            <p:cNvGrpSpPr/>
            <p:nvPr/>
          </p:nvGrpSpPr>
          <p:grpSpPr>
            <a:xfrm>
              <a:off x="586498" y="147620"/>
              <a:ext cx="266546" cy="228568"/>
              <a:chOff x="586498" y="147620"/>
              <a:chExt cx="266546" cy="228568"/>
            </a:xfrm>
          </p:grpSpPr>
          <p:sp>
            <p:nvSpPr>
              <p:cNvPr id="12660" name="Google Shape;12660;p25"/>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1" name="Google Shape;12661;p25"/>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2" name="Google Shape;12662;p25"/>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3" name="Google Shape;12663;p25"/>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4" name="Google Shape;12664;p25"/>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5" name="Google Shape;12665;p25"/>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6" name="Google Shape;12666;p25"/>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7" name="Google Shape;12667;p25"/>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8" name="Google Shape;12668;p25"/>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9" name="Google Shape;12669;p25"/>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0" name="Google Shape;12670;p25"/>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1" name="Google Shape;12671;p25"/>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2" name="Google Shape;12672;p25"/>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3" name="Google Shape;12673;p25"/>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4" name="Google Shape;12674;p25"/>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5" name="Google Shape;12675;p25"/>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6" name="Google Shape;12676;p25"/>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7" name="Google Shape;12677;p25"/>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8" name="Google Shape;12678;p25"/>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9" name="Google Shape;12679;p25"/>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0" name="Google Shape;12680;p25"/>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1" name="Google Shape;12681;p25"/>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2" name="Google Shape;12682;p25"/>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3" name="Google Shape;12683;p25"/>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4" name="Google Shape;12684;p25"/>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5" name="Google Shape;12685;p25"/>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6" name="Google Shape;12686;p25"/>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87" name="Google Shape;12687;p25"/>
            <p:cNvGrpSpPr/>
            <p:nvPr/>
          </p:nvGrpSpPr>
          <p:grpSpPr>
            <a:xfrm>
              <a:off x="916698" y="147620"/>
              <a:ext cx="266546" cy="228568"/>
              <a:chOff x="586498" y="147620"/>
              <a:chExt cx="266546" cy="228568"/>
            </a:xfrm>
          </p:grpSpPr>
          <p:sp>
            <p:nvSpPr>
              <p:cNvPr id="12688" name="Google Shape;12688;p25"/>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9" name="Google Shape;12689;p25"/>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0" name="Google Shape;12690;p25"/>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1" name="Google Shape;12691;p25"/>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2" name="Google Shape;12692;p25"/>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3" name="Google Shape;12693;p25"/>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4" name="Google Shape;12694;p25"/>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5" name="Google Shape;12695;p25"/>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6" name="Google Shape;12696;p25"/>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7" name="Google Shape;12697;p25"/>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8" name="Google Shape;12698;p25"/>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9" name="Google Shape;12699;p25"/>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0" name="Google Shape;12700;p25"/>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1" name="Google Shape;12701;p25"/>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2" name="Google Shape;12702;p25"/>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3" name="Google Shape;12703;p25"/>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4" name="Google Shape;12704;p25"/>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5" name="Google Shape;12705;p25"/>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6" name="Google Shape;12706;p25"/>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7" name="Google Shape;12707;p25"/>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8" name="Google Shape;12708;p25"/>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9" name="Google Shape;12709;p25"/>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0" name="Google Shape;12710;p25"/>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1" name="Google Shape;12711;p25"/>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2" name="Google Shape;12712;p25"/>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3" name="Google Shape;12713;p25"/>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4" name="Google Shape;12714;p25"/>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715" name="Google Shape;12715;p25"/>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16" name="Google Shape;12716;p25"/>
          <p:cNvSpPr txBox="1"/>
          <p:nvPr>
            <p:ph idx="1" type="subTitle"/>
          </p:nvPr>
        </p:nvSpPr>
        <p:spPr>
          <a:xfrm flipH="1">
            <a:off x="1280568" y="1970713"/>
            <a:ext cx="2627700" cy="1274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grpSp>
        <p:nvGrpSpPr>
          <p:cNvPr id="12717" name="Google Shape;12717;p25"/>
          <p:cNvGrpSpPr/>
          <p:nvPr/>
        </p:nvGrpSpPr>
        <p:grpSpPr>
          <a:xfrm flipH="1">
            <a:off x="8424007" y="2883206"/>
            <a:ext cx="1049633" cy="523940"/>
            <a:chOff x="138482" y="584556"/>
            <a:chExt cx="1049633" cy="523940"/>
          </a:xfrm>
        </p:grpSpPr>
        <p:sp>
          <p:nvSpPr>
            <p:cNvPr id="12718" name="Google Shape;12718;p25"/>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9" name="Google Shape;12719;p25"/>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0" name="Google Shape;12720;p25"/>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1" name="Google Shape;12721;p25"/>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2" name="Google Shape;12722;p25"/>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3" name="Google Shape;12723;p25"/>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4" name="Google Shape;12724;p25"/>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5" name="Google Shape;12725;p25"/>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6" name="Google Shape;12726;p25"/>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7" name="Google Shape;12727;p25"/>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8" name="Google Shape;12728;p25"/>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9" name="Google Shape;12729;p25"/>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0" name="Google Shape;12730;p25"/>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1" name="Google Shape;12731;p25"/>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2" name="Google Shape;12732;p25"/>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3" name="Google Shape;12733;p25"/>
          <p:cNvGrpSpPr/>
          <p:nvPr/>
        </p:nvGrpSpPr>
        <p:grpSpPr>
          <a:xfrm>
            <a:off x="-498068" y="1503081"/>
            <a:ext cx="1049633" cy="523940"/>
            <a:chOff x="138482" y="584556"/>
            <a:chExt cx="1049633" cy="523940"/>
          </a:xfrm>
        </p:grpSpPr>
        <p:sp>
          <p:nvSpPr>
            <p:cNvPr id="12734" name="Google Shape;12734;p25"/>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5" name="Google Shape;12735;p25"/>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6" name="Google Shape;12736;p25"/>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7" name="Google Shape;12737;p25"/>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8" name="Google Shape;12738;p25"/>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9" name="Google Shape;12739;p25"/>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0" name="Google Shape;12740;p25"/>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1" name="Google Shape;12741;p25"/>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2" name="Google Shape;12742;p25"/>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3" name="Google Shape;12743;p25"/>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4" name="Google Shape;12744;p25"/>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5" name="Google Shape;12745;p25"/>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6" name="Google Shape;12746;p25"/>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7" name="Google Shape;12747;p25"/>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8" name="Google Shape;12748;p25"/>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9" name="Google Shape;12749;p25"/>
          <p:cNvGrpSpPr/>
          <p:nvPr/>
        </p:nvGrpSpPr>
        <p:grpSpPr>
          <a:xfrm>
            <a:off x="1148228" y="4237329"/>
            <a:ext cx="275098" cy="366258"/>
            <a:chOff x="2664400" y="2169200"/>
            <a:chExt cx="78000" cy="103850"/>
          </a:xfrm>
        </p:grpSpPr>
        <p:sp>
          <p:nvSpPr>
            <p:cNvPr id="12750" name="Google Shape;12750;p25"/>
            <p:cNvSpPr/>
            <p:nvPr/>
          </p:nvSpPr>
          <p:spPr>
            <a:xfrm>
              <a:off x="2690250" y="2169200"/>
              <a:ext cx="26275" cy="25875"/>
            </a:xfrm>
            <a:custGeom>
              <a:rect b="b" l="l" r="r" t="t"/>
              <a:pathLst>
                <a:path extrusionOk="0" h="1035" w="1051">
                  <a:moveTo>
                    <a:pt x="1" y="0"/>
                  </a:moveTo>
                  <a:lnTo>
                    <a:pt x="1" y="1035"/>
                  </a:lnTo>
                  <a:lnTo>
                    <a:pt x="1051" y="1035"/>
                  </a:lnTo>
                  <a:lnTo>
                    <a:pt x="1051" y="0"/>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1" name="Google Shape;12751;p25"/>
            <p:cNvSpPr/>
            <p:nvPr/>
          </p:nvSpPr>
          <p:spPr>
            <a:xfrm>
              <a:off x="2664400" y="2195050"/>
              <a:ext cx="25875" cy="26275"/>
            </a:xfrm>
            <a:custGeom>
              <a:rect b="b" l="l" r="r" t="t"/>
              <a:pathLst>
                <a:path extrusionOk="0" h="1051" w="1035">
                  <a:moveTo>
                    <a:pt x="0" y="1"/>
                  </a:moveTo>
                  <a:lnTo>
                    <a:pt x="0" y="1051"/>
                  </a:lnTo>
                  <a:lnTo>
                    <a:pt x="1035" y="1051"/>
                  </a:lnTo>
                  <a:lnTo>
                    <a:pt x="1035" y="1"/>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2" name="Google Shape;12752;p25"/>
            <p:cNvSpPr/>
            <p:nvPr/>
          </p:nvSpPr>
          <p:spPr>
            <a:xfrm>
              <a:off x="2690250" y="2195050"/>
              <a:ext cx="26275" cy="26275"/>
            </a:xfrm>
            <a:custGeom>
              <a:rect b="b" l="l" r="r" t="t"/>
              <a:pathLst>
                <a:path extrusionOk="0" h="1051" w="1051">
                  <a:moveTo>
                    <a:pt x="1" y="1"/>
                  </a:moveTo>
                  <a:lnTo>
                    <a:pt x="1" y="1051"/>
                  </a:lnTo>
                  <a:lnTo>
                    <a:pt x="1051" y="1051"/>
                  </a:lnTo>
                  <a:lnTo>
                    <a:pt x="10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3" name="Google Shape;12753;p25"/>
            <p:cNvSpPr/>
            <p:nvPr/>
          </p:nvSpPr>
          <p:spPr>
            <a:xfrm>
              <a:off x="2716500" y="2195050"/>
              <a:ext cx="25900" cy="26275"/>
            </a:xfrm>
            <a:custGeom>
              <a:rect b="b" l="l" r="r" t="t"/>
              <a:pathLst>
                <a:path extrusionOk="0" h="1051" w="1036">
                  <a:moveTo>
                    <a:pt x="1" y="1"/>
                  </a:moveTo>
                  <a:lnTo>
                    <a:pt x="1" y="1051"/>
                  </a:lnTo>
                  <a:lnTo>
                    <a:pt x="1035" y="1051"/>
                  </a:lnTo>
                  <a:lnTo>
                    <a:pt x="10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4" name="Google Shape;12754;p25"/>
            <p:cNvSpPr/>
            <p:nvPr/>
          </p:nvSpPr>
          <p:spPr>
            <a:xfrm>
              <a:off x="2690250" y="2221300"/>
              <a:ext cx="26275" cy="25900"/>
            </a:xfrm>
            <a:custGeom>
              <a:rect b="b" l="l" r="r" t="t"/>
              <a:pathLst>
                <a:path extrusionOk="0" h="1036" w="1051">
                  <a:moveTo>
                    <a:pt x="1" y="1"/>
                  </a:moveTo>
                  <a:lnTo>
                    <a:pt x="1" y="1035"/>
                  </a:lnTo>
                  <a:lnTo>
                    <a:pt x="1051" y="1035"/>
                  </a:lnTo>
                  <a:lnTo>
                    <a:pt x="10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5" name="Google Shape;12755;p25"/>
            <p:cNvSpPr/>
            <p:nvPr/>
          </p:nvSpPr>
          <p:spPr>
            <a:xfrm>
              <a:off x="2690250" y="2247175"/>
              <a:ext cx="26275" cy="25875"/>
            </a:xfrm>
            <a:custGeom>
              <a:rect b="b" l="l" r="r" t="t"/>
              <a:pathLst>
                <a:path extrusionOk="0" h="1035" w="1051">
                  <a:moveTo>
                    <a:pt x="1" y="0"/>
                  </a:moveTo>
                  <a:lnTo>
                    <a:pt x="1" y="1035"/>
                  </a:lnTo>
                  <a:lnTo>
                    <a:pt x="1051" y="1035"/>
                  </a:lnTo>
                  <a:lnTo>
                    <a:pt x="10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6" name="Google Shape;12756;p25"/>
          <p:cNvGrpSpPr/>
          <p:nvPr/>
        </p:nvGrpSpPr>
        <p:grpSpPr>
          <a:xfrm>
            <a:off x="1515965" y="3990919"/>
            <a:ext cx="433691" cy="607831"/>
            <a:chOff x="3320750" y="2845525"/>
            <a:chExt cx="176750" cy="247700"/>
          </a:xfrm>
        </p:grpSpPr>
        <p:sp>
          <p:nvSpPr>
            <p:cNvPr id="12757" name="Google Shape;12757;p25"/>
            <p:cNvSpPr/>
            <p:nvPr/>
          </p:nvSpPr>
          <p:spPr>
            <a:xfrm>
              <a:off x="3356025" y="2845525"/>
              <a:ext cx="35675" cy="35700"/>
            </a:xfrm>
            <a:custGeom>
              <a:rect b="b" l="l" r="r" t="t"/>
              <a:pathLst>
                <a:path extrusionOk="0" h="1428" w="1427">
                  <a:moveTo>
                    <a:pt x="0" y="1"/>
                  </a:moveTo>
                  <a:lnTo>
                    <a:pt x="0" y="1427"/>
                  </a:lnTo>
                  <a:lnTo>
                    <a:pt x="1427" y="1427"/>
                  </a:lnTo>
                  <a:lnTo>
                    <a:pt x="1427"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8" name="Google Shape;12758;p25"/>
            <p:cNvSpPr/>
            <p:nvPr/>
          </p:nvSpPr>
          <p:spPr>
            <a:xfrm>
              <a:off x="3391675" y="2845525"/>
              <a:ext cx="35300" cy="35700"/>
            </a:xfrm>
            <a:custGeom>
              <a:rect b="b" l="l" r="r" t="t"/>
              <a:pathLst>
                <a:path extrusionOk="0" h="1428" w="1412">
                  <a:moveTo>
                    <a:pt x="1" y="1"/>
                  </a:moveTo>
                  <a:lnTo>
                    <a:pt x="1" y="1427"/>
                  </a:lnTo>
                  <a:lnTo>
                    <a:pt x="1411" y="1427"/>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9" name="Google Shape;12759;p25"/>
            <p:cNvSpPr/>
            <p:nvPr/>
          </p:nvSpPr>
          <p:spPr>
            <a:xfrm>
              <a:off x="3426950" y="2845525"/>
              <a:ext cx="35300" cy="35700"/>
            </a:xfrm>
            <a:custGeom>
              <a:rect b="b" l="l" r="r" t="t"/>
              <a:pathLst>
                <a:path extrusionOk="0" h="1428" w="1412">
                  <a:moveTo>
                    <a:pt x="0" y="1"/>
                  </a:moveTo>
                  <a:lnTo>
                    <a:pt x="0" y="1427"/>
                  </a:lnTo>
                  <a:lnTo>
                    <a:pt x="1411" y="1427"/>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0" name="Google Shape;12760;p25"/>
            <p:cNvSpPr/>
            <p:nvPr/>
          </p:nvSpPr>
          <p:spPr>
            <a:xfrm>
              <a:off x="3356025" y="2881200"/>
              <a:ext cx="35675" cy="35275"/>
            </a:xfrm>
            <a:custGeom>
              <a:rect b="b" l="l" r="r" t="t"/>
              <a:pathLst>
                <a:path extrusionOk="0" h="1411" w="1427">
                  <a:moveTo>
                    <a:pt x="0" y="0"/>
                  </a:moveTo>
                  <a:lnTo>
                    <a:pt x="0" y="1411"/>
                  </a:lnTo>
                  <a:lnTo>
                    <a:pt x="1427" y="1411"/>
                  </a:lnTo>
                  <a:lnTo>
                    <a:pt x="1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1" name="Google Shape;12761;p25"/>
            <p:cNvSpPr/>
            <p:nvPr/>
          </p:nvSpPr>
          <p:spPr>
            <a:xfrm>
              <a:off x="3391675" y="2881200"/>
              <a:ext cx="35300" cy="35275"/>
            </a:xfrm>
            <a:custGeom>
              <a:rect b="b" l="l" r="r" t="t"/>
              <a:pathLst>
                <a:path extrusionOk="0" h="1411" w="1412">
                  <a:moveTo>
                    <a:pt x="1" y="0"/>
                  </a:moveTo>
                  <a:lnTo>
                    <a:pt x="1"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2" name="Google Shape;12762;p25"/>
            <p:cNvSpPr/>
            <p:nvPr/>
          </p:nvSpPr>
          <p:spPr>
            <a:xfrm>
              <a:off x="3426950" y="2881200"/>
              <a:ext cx="35300" cy="35275"/>
            </a:xfrm>
            <a:custGeom>
              <a:rect b="b" l="l" r="r" t="t"/>
              <a:pathLst>
                <a:path extrusionOk="0" h="1411" w="1412">
                  <a:moveTo>
                    <a:pt x="0" y="0"/>
                  </a:moveTo>
                  <a:lnTo>
                    <a:pt x="0"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3" name="Google Shape;12763;p25"/>
            <p:cNvSpPr/>
            <p:nvPr/>
          </p:nvSpPr>
          <p:spPr>
            <a:xfrm>
              <a:off x="3356025" y="2916450"/>
              <a:ext cx="35675" cy="35300"/>
            </a:xfrm>
            <a:custGeom>
              <a:rect b="b" l="l" r="r" t="t"/>
              <a:pathLst>
                <a:path extrusionOk="0" h="1412" w="1427">
                  <a:moveTo>
                    <a:pt x="0" y="1"/>
                  </a:moveTo>
                  <a:lnTo>
                    <a:pt x="0" y="1412"/>
                  </a:lnTo>
                  <a:lnTo>
                    <a:pt x="1427" y="1412"/>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4" name="Google Shape;12764;p25"/>
            <p:cNvSpPr/>
            <p:nvPr/>
          </p:nvSpPr>
          <p:spPr>
            <a:xfrm>
              <a:off x="3391675" y="2916450"/>
              <a:ext cx="35300" cy="35300"/>
            </a:xfrm>
            <a:custGeom>
              <a:rect b="b" l="l" r="r" t="t"/>
              <a:pathLst>
                <a:path extrusionOk="0" h="1412" w="1412">
                  <a:moveTo>
                    <a:pt x="1" y="1"/>
                  </a:moveTo>
                  <a:lnTo>
                    <a:pt x="1" y="1412"/>
                  </a:lnTo>
                  <a:lnTo>
                    <a:pt x="1411" y="1412"/>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5" name="Google Shape;12765;p25"/>
            <p:cNvSpPr/>
            <p:nvPr/>
          </p:nvSpPr>
          <p:spPr>
            <a:xfrm>
              <a:off x="3426950" y="2916450"/>
              <a:ext cx="35300" cy="35300"/>
            </a:xfrm>
            <a:custGeom>
              <a:rect b="b" l="l" r="r" t="t"/>
              <a:pathLst>
                <a:path extrusionOk="0" h="1412" w="1412">
                  <a:moveTo>
                    <a:pt x="0" y="1"/>
                  </a:moveTo>
                  <a:lnTo>
                    <a:pt x="0" y="1412"/>
                  </a:lnTo>
                  <a:lnTo>
                    <a:pt x="1411" y="1412"/>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6" name="Google Shape;12766;p25"/>
            <p:cNvSpPr/>
            <p:nvPr/>
          </p:nvSpPr>
          <p:spPr>
            <a:xfrm>
              <a:off x="3338375" y="2969375"/>
              <a:ext cx="26675" cy="26650"/>
            </a:xfrm>
            <a:custGeom>
              <a:rect b="b" l="l" r="r" t="t"/>
              <a:pathLst>
                <a:path extrusionOk="0" h="1066" w="1067">
                  <a:moveTo>
                    <a:pt x="1" y="0"/>
                  </a:moveTo>
                  <a:lnTo>
                    <a:pt x="1" y="1066"/>
                  </a:lnTo>
                  <a:lnTo>
                    <a:pt x="1067" y="1066"/>
                  </a:lnTo>
                  <a:lnTo>
                    <a:pt x="10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7" name="Google Shape;12767;p25"/>
            <p:cNvSpPr/>
            <p:nvPr/>
          </p:nvSpPr>
          <p:spPr>
            <a:xfrm>
              <a:off x="3391675" y="295172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8" name="Google Shape;12768;p25"/>
            <p:cNvSpPr/>
            <p:nvPr/>
          </p:nvSpPr>
          <p:spPr>
            <a:xfrm>
              <a:off x="3453200" y="2969375"/>
              <a:ext cx="26675" cy="26650"/>
            </a:xfrm>
            <a:custGeom>
              <a:rect b="b" l="l" r="r" t="t"/>
              <a:pathLst>
                <a:path extrusionOk="0" h="1066" w="1067">
                  <a:moveTo>
                    <a:pt x="1" y="0"/>
                  </a:moveTo>
                  <a:lnTo>
                    <a:pt x="1" y="1066"/>
                  </a:lnTo>
                  <a:lnTo>
                    <a:pt x="1066" y="1066"/>
                  </a:lnTo>
                  <a:lnTo>
                    <a:pt x="1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9" name="Google Shape;12769;p25"/>
            <p:cNvSpPr/>
            <p:nvPr/>
          </p:nvSpPr>
          <p:spPr>
            <a:xfrm>
              <a:off x="3365025" y="2996000"/>
              <a:ext cx="26675" cy="26300"/>
            </a:xfrm>
            <a:custGeom>
              <a:rect b="b" l="l" r="r" t="t"/>
              <a:pathLst>
                <a:path extrusionOk="0" h="1052" w="1067">
                  <a:moveTo>
                    <a:pt x="1" y="1"/>
                  </a:moveTo>
                  <a:lnTo>
                    <a:pt x="1" y="1051"/>
                  </a:lnTo>
                  <a:lnTo>
                    <a:pt x="1067" y="1051"/>
                  </a:lnTo>
                  <a:lnTo>
                    <a:pt x="1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0" name="Google Shape;12770;p25"/>
            <p:cNvSpPr/>
            <p:nvPr/>
          </p:nvSpPr>
          <p:spPr>
            <a:xfrm>
              <a:off x="3391675" y="2987000"/>
              <a:ext cx="35300" cy="35300"/>
            </a:xfrm>
            <a:custGeom>
              <a:rect b="b" l="l" r="r" t="t"/>
              <a:pathLst>
                <a:path extrusionOk="0" h="1412"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1" name="Google Shape;12771;p25"/>
            <p:cNvSpPr/>
            <p:nvPr/>
          </p:nvSpPr>
          <p:spPr>
            <a:xfrm>
              <a:off x="3426950" y="2996000"/>
              <a:ext cx="26275" cy="26300"/>
            </a:xfrm>
            <a:custGeom>
              <a:rect b="b" l="l" r="r" t="t"/>
              <a:pathLst>
                <a:path extrusionOk="0" h="1052" w="1051">
                  <a:moveTo>
                    <a:pt x="0" y="1"/>
                  </a:moveTo>
                  <a:lnTo>
                    <a:pt x="0" y="1051"/>
                  </a:lnTo>
                  <a:lnTo>
                    <a:pt x="1051" y="1051"/>
                  </a:lnTo>
                  <a:lnTo>
                    <a:pt x="10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2" name="Google Shape;12772;p25"/>
            <p:cNvSpPr/>
            <p:nvPr/>
          </p:nvSpPr>
          <p:spPr>
            <a:xfrm>
              <a:off x="3391675" y="3022275"/>
              <a:ext cx="35300" cy="35675"/>
            </a:xfrm>
            <a:custGeom>
              <a:rect b="b" l="l" r="r" t="t"/>
              <a:pathLst>
                <a:path extrusionOk="0" h="1427" w="1412">
                  <a:moveTo>
                    <a:pt x="1" y="0"/>
                  </a:moveTo>
                  <a:lnTo>
                    <a:pt x="1" y="1426"/>
                  </a:lnTo>
                  <a:lnTo>
                    <a:pt x="1411" y="1426"/>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3" name="Google Shape;12773;p25"/>
            <p:cNvSpPr/>
            <p:nvPr/>
          </p:nvSpPr>
          <p:spPr>
            <a:xfrm>
              <a:off x="3320750" y="3057925"/>
              <a:ext cx="35300" cy="35300"/>
            </a:xfrm>
            <a:custGeom>
              <a:rect b="b" l="l" r="r" t="t"/>
              <a:pathLst>
                <a:path extrusionOk="0" h="1412"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4" name="Google Shape;12774;p25"/>
            <p:cNvSpPr/>
            <p:nvPr/>
          </p:nvSpPr>
          <p:spPr>
            <a:xfrm>
              <a:off x="3356025" y="3057925"/>
              <a:ext cx="35675" cy="35300"/>
            </a:xfrm>
            <a:custGeom>
              <a:rect b="b" l="l" r="r" t="t"/>
              <a:pathLst>
                <a:path extrusionOk="0" h="1412" w="1427">
                  <a:moveTo>
                    <a:pt x="0" y="0"/>
                  </a:moveTo>
                  <a:lnTo>
                    <a:pt x="0" y="1411"/>
                  </a:lnTo>
                  <a:lnTo>
                    <a:pt x="1427" y="1411"/>
                  </a:lnTo>
                  <a:lnTo>
                    <a:pt x="1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5" name="Google Shape;12775;p25"/>
            <p:cNvSpPr/>
            <p:nvPr/>
          </p:nvSpPr>
          <p:spPr>
            <a:xfrm>
              <a:off x="3391675" y="3057925"/>
              <a:ext cx="35300" cy="35300"/>
            </a:xfrm>
            <a:custGeom>
              <a:rect b="b" l="l" r="r" t="t"/>
              <a:pathLst>
                <a:path extrusionOk="0" h="1412" w="1412">
                  <a:moveTo>
                    <a:pt x="1" y="0"/>
                  </a:moveTo>
                  <a:lnTo>
                    <a:pt x="1"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6" name="Google Shape;12776;p25"/>
            <p:cNvSpPr/>
            <p:nvPr/>
          </p:nvSpPr>
          <p:spPr>
            <a:xfrm>
              <a:off x="3426950" y="3057925"/>
              <a:ext cx="35300" cy="35300"/>
            </a:xfrm>
            <a:custGeom>
              <a:rect b="b" l="l" r="r" t="t"/>
              <a:pathLst>
                <a:path extrusionOk="0" h="1412" w="1412">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7" name="Google Shape;12777;p25"/>
            <p:cNvSpPr/>
            <p:nvPr/>
          </p:nvSpPr>
          <p:spPr>
            <a:xfrm>
              <a:off x="3462225" y="3057925"/>
              <a:ext cx="35275" cy="35300"/>
            </a:xfrm>
            <a:custGeom>
              <a:rect b="b" l="l" r="r" t="t"/>
              <a:pathLst>
                <a:path extrusionOk="0" h="1412"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12778" name="Shape 12778"/>
        <p:cNvGrpSpPr/>
        <p:nvPr/>
      </p:nvGrpSpPr>
      <p:grpSpPr>
        <a:xfrm>
          <a:off x="0" y="0"/>
          <a:ext cx="0" cy="0"/>
          <a:chOff x="0" y="0"/>
          <a:chExt cx="0" cy="0"/>
        </a:xfrm>
      </p:grpSpPr>
      <p:sp>
        <p:nvSpPr>
          <p:cNvPr id="12779" name="Google Shape;12779;p26"/>
          <p:cNvSpPr txBox="1"/>
          <p:nvPr/>
        </p:nvSpPr>
        <p:spPr>
          <a:xfrm>
            <a:off x="2510399" y="3266825"/>
            <a:ext cx="4123200" cy="467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352381"/>
                </a:solidFill>
                <a:latin typeface="Advent Pro Medium"/>
                <a:ea typeface="Advent Pro Medium"/>
                <a:cs typeface="Advent Pro Medium"/>
                <a:sym typeface="Advent Pro Medium"/>
              </a:rPr>
              <a:t>CREDITS: This presentation template was created by </a:t>
            </a:r>
            <a:r>
              <a:rPr b="1" lang="en" sz="1200">
                <a:solidFill>
                  <a:srgbClr val="1D1D1B"/>
                </a:solidFill>
                <a:latin typeface="Advent Pro"/>
                <a:ea typeface="Advent Pro"/>
                <a:cs typeface="Advent Pro"/>
                <a:sym typeface="Advent Pro"/>
              </a:rPr>
              <a:t>Slidesgo</a:t>
            </a:r>
            <a:r>
              <a:rPr lang="en" sz="1200">
                <a:solidFill>
                  <a:srgbClr val="352381"/>
                </a:solidFill>
                <a:latin typeface="Advent Pro Medium"/>
                <a:ea typeface="Advent Pro Medium"/>
                <a:cs typeface="Advent Pro Medium"/>
                <a:sym typeface="Advent Pro Medium"/>
              </a:rPr>
              <a:t>, including icons by </a:t>
            </a:r>
            <a:r>
              <a:rPr b="1" lang="en" sz="1200">
                <a:solidFill>
                  <a:srgbClr val="1D1D1B"/>
                </a:solidFill>
                <a:latin typeface="Advent Pro"/>
                <a:ea typeface="Advent Pro"/>
                <a:cs typeface="Advent Pro"/>
                <a:sym typeface="Advent Pro"/>
              </a:rPr>
              <a:t>Flaticon</a:t>
            </a:r>
            <a:r>
              <a:rPr lang="en" sz="1200">
                <a:solidFill>
                  <a:srgbClr val="352381"/>
                </a:solidFill>
                <a:latin typeface="Advent Pro Medium"/>
                <a:ea typeface="Advent Pro Medium"/>
                <a:cs typeface="Advent Pro Medium"/>
                <a:sym typeface="Advent Pro Medium"/>
              </a:rPr>
              <a:t>, and infographics &amp; images by </a:t>
            </a:r>
            <a:r>
              <a:rPr b="1" lang="en" sz="1200">
                <a:solidFill>
                  <a:srgbClr val="1D1D1B"/>
                </a:solidFill>
                <a:latin typeface="Advent Pro"/>
                <a:ea typeface="Advent Pro"/>
                <a:cs typeface="Advent Pro"/>
                <a:sym typeface="Advent Pro"/>
              </a:rPr>
              <a:t>Freepik</a:t>
            </a:r>
            <a:endParaRPr b="1" sz="1200">
              <a:solidFill>
                <a:srgbClr val="1D1D1B"/>
              </a:solidFill>
              <a:latin typeface="Advent Pro"/>
              <a:ea typeface="Advent Pro"/>
              <a:cs typeface="Advent Pro"/>
              <a:sym typeface="Advent Pro"/>
            </a:endParaRPr>
          </a:p>
        </p:txBody>
      </p:sp>
      <p:grpSp>
        <p:nvGrpSpPr>
          <p:cNvPr id="12780" name="Google Shape;12780;p26"/>
          <p:cNvGrpSpPr/>
          <p:nvPr/>
        </p:nvGrpSpPr>
        <p:grpSpPr>
          <a:xfrm>
            <a:off x="-151417" y="4511474"/>
            <a:ext cx="9446833" cy="1136997"/>
            <a:chOff x="7" y="4511474"/>
            <a:chExt cx="9446833" cy="1136997"/>
          </a:xfrm>
        </p:grpSpPr>
        <p:grpSp>
          <p:nvGrpSpPr>
            <p:cNvPr id="12781" name="Google Shape;12781;p26"/>
            <p:cNvGrpSpPr/>
            <p:nvPr/>
          </p:nvGrpSpPr>
          <p:grpSpPr>
            <a:xfrm>
              <a:off x="7" y="4511474"/>
              <a:ext cx="1049633" cy="1136997"/>
              <a:chOff x="2130300" y="2121375"/>
              <a:chExt cx="212000" cy="229650"/>
            </a:xfrm>
          </p:grpSpPr>
          <p:sp>
            <p:nvSpPr>
              <p:cNvPr id="12782" name="Google Shape;12782;p2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3" name="Google Shape;12783;p2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4" name="Google Shape;12784;p2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5" name="Google Shape;12785;p2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6" name="Google Shape;12786;p2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7" name="Google Shape;12787;p2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8" name="Google Shape;12788;p2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9" name="Google Shape;12789;p2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0" name="Google Shape;12790;p2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1" name="Google Shape;12791;p2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2" name="Google Shape;12792;p2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3" name="Google Shape;12793;p2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4" name="Google Shape;12794;p2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5" name="Google Shape;12795;p2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6" name="Google Shape;12796;p2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7" name="Google Shape;12797;p2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8" name="Google Shape;12798;p2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9" name="Google Shape;12799;p2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0" name="Google Shape;12800;p2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1" name="Google Shape;12801;p2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2" name="Google Shape;12802;p2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3" name="Google Shape;12803;p2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4" name="Google Shape;12804;p2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5" name="Google Shape;12805;p2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6" name="Google Shape;12806;p2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7" name="Google Shape;12807;p2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8" name="Google Shape;12808;p2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9" name="Google Shape;12809;p2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0" name="Google Shape;12810;p2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1" name="Google Shape;12811;p2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2" name="Google Shape;12812;p2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3" name="Google Shape;12813;p2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4" name="Google Shape;12814;p2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5" name="Google Shape;12815;p2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6" name="Google Shape;12816;p2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7" name="Google Shape;12817;p2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8" name="Google Shape;12818;p2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9" name="Google Shape;12819;p2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0" name="Google Shape;12820;p2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1" name="Google Shape;12821;p2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2" name="Google Shape;12822;p2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3" name="Google Shape;12823;p2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4" name="Google Shape;12824;p2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5" name="Google Shape;12825;p26"/>
            <p:cNvGrpSpPr/>
            <p:nvPr/>
          </p:nvGrpSpPr>
          <p:grpSpPr>
            <a:xfrm>
              <a:off x="1049657" y="4511474"/>
              <a:ext cx="1049633" cy="1136997"/>
              <a:chOff x="2130300" y="2121375"/>
              <a:chExt cx="212000" cy="229650"/>
            </a:xfrm>
          </p:grpSpPr>
          <p:sp>
            <p:nvSpPr>
              <p:cNvPr id="12826" name="Google Shape;12826;p2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7" name="Google Shape;12827;p2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8" name="Google Shape;12828;p2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9" name="Google Shape;12829;p2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0" name="Google Shape;12830;p2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1" name="Google Shape;12831;p2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2" name="Google Shape;12832;p2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3" name="Google Shape;12833;p2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4" name="Google Shape;12834;p2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5" name="Google Shape;12835;p2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6" name="Google Shape;12836;p2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7" name="Google Shape;12837;p2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8" name="Google Shape;12838;p2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9" name="Google Shape;12839;p2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0" name="Google Shape;12840;p2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1" name="Google Shape;12841;p2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2" name="Google Shape;12842;p2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3" name="Google Shape;12843;p2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4" name="Google Shape;12844;p2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5" name="Google Shape;12845;p2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6" name="Google Shape;12846;p2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7" name="Google Shape;12847;p2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8" name="Google Shape;12848;p2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9" name="Google Shape;12849;p2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0" name="Google Shape;12850;p2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1" name="Google Shape;12851;p2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2" name="Google Shape;12852;p2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3" name="Google Shape;12853;p2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4" name="Google Shape;12854;p2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5" name="Google Shape;12855;p2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6" name="Google Shape;12856;p2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7" name="Google Shape;12857;p2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8" name="Google Shape;12858;p2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9" name="Google Shape;12859;p2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0" name="Google Shape;12860;p2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1" name="Google Shape;12861;p2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2" name="Google Shape;12862;p2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3" name="Google Shape;12863;p2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4" name="Google Shape;12864;p2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5" name="Google Shape;12865;p2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6" name="Google Shape;12866;p2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7" name="Google Shape;12867;p2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8" name="Google Shape;12868;p2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9" name="Google Shape;12869;p26"/>
            <p:cNvGrpSpPr/>
            <p:nvPr/>
          </p:nvGrpSpPr>
          <p:grpSpPr>
            <a:xfrm>
              <a:off x="2099307" y="4511474"/>
              <a:ext cx="1049633" cy="1136997"/>
              <a:chOff x="2130300" y="2121375"/>
              <a:chExt cx="212000" cy="229650"/>
            </a:xfrm>
          </p:grpSpPr>
          <p:sp>
            <p:nvSpPr>
              <p:cNvPr id="12870" name="Google Shape;12870;p2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1" name="Google Shape;12871;p2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2" name="Google Shape;12872;p2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3" name="Google Shape;12873;p2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4" name="Google Shape;12874;p2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5" name="Google Shape;12875;p2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6" name="Google Shape;12876;p2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7" name="Google Shape;12877;p2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8" name="Google Shape;12878;p2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9" name="Google Shape;12879;p2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0" name="Google Shape;12880;p2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1" name="Google Shape;12881;p2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2" name="Google Shape;12882;p2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3" name="Google Shape;12883;p2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4" name="Google Shape;12884;p2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5" name="Google Shape;12885;p2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6" name="Google Shape;12886;p2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7" name="Google Shape;12887;p2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8" name="Google Shape;12888;p2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9" name="Google Shape;12889;p2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0" name="Google Shape;12890;p2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1" name="Google Shape;12891;p2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2" name="Google Shape;12892;p2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3" name="Google Shape;12893;p2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4" name="Google Shape;12894;p2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5" name="Google Shape;12895;p2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6" name="Google Shape;12896;p2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7" name="Google Shape;12897;p2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8" name="Google Shape;12898;p2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9" name="Google Shape;12899;p2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0" name="Google Shape;12900;p2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1" name="Google Shape;12901;p2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2" name="Google Shape;12902;p2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3" name="Google Shape;12903;p2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4" name="Google Shape;12904;p2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5" name="Google Shape;12905;p2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6" name="Google Shape;12906;p2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7" name="Google Shape;12907;p2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8" name="Google Shape;12908;p2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9" name="Google Shape;12909;p2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0" name="Google Shape;12910;p2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1" name="Google Shape;12911;p2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2" name="Google Shape;12912;p2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13" name="Google Shape;12913;p26"/>
            <p:cNvGrpSpPr/>
            <p:nvPr/>
          </p:nvGrpSpPr>
          <p:grpSpPr>
            <a:xfrm>
              <a:off x="3148957" y="4511474"/>
              <a:ext cx="1049633" cy="1136997"/>
              <a:chOff x="2130300" y="2121375"/>
              <a:chExt cx="212000" cy="229650"/>
            </a:xfrm>
          </p:grpSpPr>
          <p:sp>
            <p:nvSpPr>
              <p:cNvPr id="12914" name="Google Shape;12914;p2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5" name="Google Shape;12915;p2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6" name="Google Shape;12916;p2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7" name="Google Shape;12917;p2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8" name="Google Shape;12918;p2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9" name="Google Shape;12919;p2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0" name="Google Shape;12920;p2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1" name="Google Shape;12921;p2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2" name="Google Shape;12922;p2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3" name="Google Shape;12923;p2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4" name="Google Shape;12924;p2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5" name="Google Shape;12925;p2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6" name="Google Shape;12926;p2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7" name="Google Shape;12927;p2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8" name="Google Shape;12928;p2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9" name="Google Shape;12929;p2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0" name="Google Shape;12930;p2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1" name="Google Shape;12931;p2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2" name="Google Shape;12932;p2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3" name="Google Shape;12933;p2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4" name="Google Shape;12934;p2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5" name="Google Shape;12935;p2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6" name="Google Shape;12936;p2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7" name="Google Shape;12937;p2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8" name="Google Shape;12938;p2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9" name="Google Shape;12939;p2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0" name="Google Shape;12940;p2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1" name="Google Shape;12941;p2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2" name="Google Shape;12942;p2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3" name="Google Shape;12943;p2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4" name="Google Shape;12944;p2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5" name="Google Shape;12945;p2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6" name="Google Shape;12946;p2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7" name="Google Shape;12947;p2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8" name="Google Shape;12948;p2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9" name="Google Shape;12949;p2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0" name="Google Shape;12950;p2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1" name="Google Shape;12951;p2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2" name="Google Shape;12952;p2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3" name="Google Shape;12953;p2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4" name="Google Shape;12954;p2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5" name="Google Shape;12955;p2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6" name="Google Shape;12956;p2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7" name="Google Shape;12957;p26"/>
            <p:cNvGrpSpPr/>
            <p:nvPr/>
          </p:nvGrpSpPr>
          <p:grpSpPr>
            <a:xfrm>
              <a:off x="4198607" y="4511474"/>
              <a:ext cx="1049633" cy="1136997"/>
              <a:chOff x="2130300" y="2121375"/>
              <a:chExt cx="212000" cy="229650"/>
            </a:xfrm>
          </p:grpSpPr>
          <p:sp>
            <p:nvSpPr>
              <p:cNvPr id="12958" name="Google Shape;12958;p2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9" name="Google Shape;12959;p2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0" name="Google Shape;12960;p2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1" name="Google Shape;12961;p2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2" name="Google Shape;12962;p2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3" name="Google Shape;12963;p2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4" name="Google Shape;12964;p2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5" name="Google Shape;12965;p2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6" name="Google Shape;12966;p2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7" name="Google Shape;12967;p2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8" name="Google Shape;12968;p2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9" name="Google Shape;12969;p2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0" name="Google Shape;12970;p2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1" name="Google Shape;12971;p2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2" name="Google Shape;12972;p2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3" name="Google Shape;12973;p2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4" name="Google Shape;12974;p2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5" name="Google Shape;12975;p2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6" name="Google Shape;12976;p2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7" name="Google Shape;12977;p2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8" name="Google Shape;12978;p2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9" name="Google Shape;12979;p2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0" name="Google Shape;12980;p2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1" name="Google Shape;12981;p2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2" name="Google Shape;12982;p2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3" name="Google Shape;12983;p2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4" name="Google Shape;12984;p2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5" name="Google Shape;12985;p2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6" name="Google Shape;12986;p2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7" name="Google Shape;12987;p2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8" name="Google Shape;12988;p2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9" name="Google Shape;12989;p2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0" name="Google Shape;12990;p2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1" name="Google Shape;12991;p2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2" name="Google Shape;12992;p2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3" name="Google Shape;12993;p2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4" name="Google Shape;12994;p2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5" name="Google Shape;12995;p2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6" name="Google Shape;12996;p2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7" name="Google Shape;12997;p2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8" name="Google Shape;12998;p2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9" name="Google Shape;12999;p2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0" name="Google Shape;13000;p2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1" name="Google Shape;13001;p26"/>
            <p:cNvGrpSpPr/>
            <p:nvPr/>
          </p:nvGrpSpPr>
          <p:grpSpPr>
            <a:xfrm>
              <a:off x="5248257" y="4511474"/>
              <a:ext cx="1049633" cy="1136997"/>
              <a:chOff x="2130300" y="2121375"/>
              <a:chExt cx="212000" cy="229650"/>
            </a:xfrm>
          </p:grpSpPr>
          <p:sp>
            <p:nvSpPr>
              <p:cNvPr id="13002" name="Google Shape;13002;p2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3" name="Google Shape;13003;p2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4" name="Google Shape;13004;p2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5" name="Google Shape;13005;p2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6" name="Google Shape;13006;p2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7" name="Google Shape;13007;p2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8" name="Google Shape;13008;p2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9" name="Google Shape;13009;p2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0" name="Google Shape;13010;p2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1" name="Google Shape;13011;p2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2" name="Google Shape;13012;p2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3" name="Google Shape;13013;p2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4" name="Google Shape;13014;p2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5" name="Google Shape;13015;p2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6" name="Google Shape;13016;p2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7" name="Google Shape;13017;p2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8" name="Google Shape;13018;p2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9" name="Google Shape;13019;p2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0" name="Google Shape;13020;p2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1" name="Google Shape;13021;p2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2" name="Google Shape;13022;p2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3" name="Google Shape;13023;p2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4" name="Google Shape;13024;p2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5" name="Google Shape;13025;p2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6" name="Google Shape;13026;p2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7" name="Google Shape;13027;p2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8" name="Google Shape;13028;p2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9" name="Google Shape;13029;p2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0" name="Google Shape;13030;p2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1" name="Google Shape;13031;p2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2" name="Google Shape;13032;p2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3" name="Google Shape;13033;p2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4" name="Google Shape;13034;p2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5" name="Google Shape;13035;p2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6" name="Google Shape;13036;p2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7" name="Google Shape;13037;p2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8" name="Google Shape;13038;p2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9" name="Google Shape;13039;p2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0" name="Google Shape;13040;p2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1" name="Google Shape;13041;p2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2" name="Google Shape;13042;p2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3" name="Google Shape;13043;p2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4" name="Google Shape;13044;p2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5" name="Google Shape;13045;p26"/>
            <p:cNvGrpSpPr/>
            <p:nvPr/>
          </p:nvGrpSpPr>
          <p:grpSpPr>
            <a:xfrm>
              <a:off x="6297907" y="4511474"/>
              <a:ext cx="1049633" cy="1136997"/>
              <a:chOff x="2130300" y="2121375"/>
              <a:chExt cx="212000" cy="229650"/>
            </a:xfrm>
          </p:grpSpPr>
          <p:sp>
            <p:nvSpPr>
              <p:cNvPr id="13046" name="Google Shape;13046;p2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7" name="Google Shape;13047;p2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8" name="Google Shape;13048;p2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9" name="Google Shape;13049;p2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0" name="Google Shape;13050;p2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1" name="Google Shape;13051;p2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2" name="Google Shape;13052;p2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3" name="Google Shape;13053;p2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4" name="Google Shape;13054;p2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5" name="Google Shape;13055;p2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6" name="Google Shape;13056;p2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7" name="Google Shape;13057;p2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8" name="Google Shape;13058;p2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9" name="Google Shape;13059;p2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0" name="Google Shape;13060;p2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1" name="Google Shape;13061;p2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2" name="Google Shape;13062;p2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3" name="Google Shape;13063;p2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4" name="Google Shape;13064;p2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5" name="Google Shape;13065;p2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6" name="Google Shape;13066;p2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7" name="Google Shape;13067;p2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8" name="Google Shape;13068;p2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9" name="Google Shape;13069;p2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0" name="Google Shape;13070;p2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1" name="Google Shape;13071;p2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2" name="Google Shape;13072;p2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3" name="Google Shape;13073;p2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4" name="Google Shape;13074;p2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5" name="Google Shape;13075;p2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6" name="Google Shape;13076;p2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7" name="Google Shape;13077;p2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8" name="Google Shape;13078;p2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9" name="Google Shape;13079;p2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0" name="Google Shape;13080;p2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1" name="Google Shape;13081;p2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2" name="Google Shape;13082;p2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3" name="Google Shape;13083;p2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4" name="Google Shape;13084;p2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5" name="Google Shape;13085;p2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6" name="Google Shape;13086;p2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7" name="Google Shape;13087;p2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8" name="Google Shape;13088;p2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9" name="Google Shape;13089;p26"/>
            <p:cNvGrpSpPr/>
            <p:nvPr/>
          </p:nvGrpSpPr>
          <p:grpSpPr>
            <a:xfrm>
              <a:off x="7347557" y="4511474"/>
              <a:ext cx="1049633" cy="1136997"/>
              <a:chOff x="2130300" y="2121375"/>
              <a:chExt cx="212000" cy="229650"/>
            </a:xfrm>
          </p:grpSpPr>
          <p:sp>
            <p:nvSpPr>
              <p:cNvPr id="13090" name="Google Shape;13090;p2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1" name="Google Shape;13091;p2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2" name="Google Shape;13092;p2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3" name="Google Shape;13093;p2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4" name="Google Shape;13094;p2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5" name="Google Shape;13095;p2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6" name="Google Shape;13096;p2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7" name="Google Shape;13097;p2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8" name="Google Shape;13098;p2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9" name="Google Shape;13099;p2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0" name="Google Shape;13100;p2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1" name="Google Shape;13101;p2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2" name="Google Shape;13102;p2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3" name="Google Shape;13103;p2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4" name="Google Shape;13104;p2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5" name="Google Shape;13105;p2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6" name="Google Shape;13106;p2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7" name="Google Shape;13107;p2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8" name="Google Shape;13108;p2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9" name="Google Shape;13109;p2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0" name="Google Shape;13110;p2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1" name="Google Shape;13111;p2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2" name="Google Shape;13112;p2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3" name="Google Shape;13113;p2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4" name="Google Shape;13114;p2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5" name="Google Shape;13115;p2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6" name="Google Shape;13116;p2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7" name="Google Shape;13117;p2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8" name="Google Shape;13118;p2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9" name="Google Shape;13119;p2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0" name="Google Shape;13120;p2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1" name="Google Shape;13121;p2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2" name="Google Shape;13122;p2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3" name="Google Shape;13123;p2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4" name="Google Shape;13124;p2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5" name="Google Shape;13125;p2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6" name="Google Shape;13126;p2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7" name="Google Shape;13127;p2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8" name="Google Shape;13128;p2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9" name="Google Shape;13129;p2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0" name="Google Shape;13130;p2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1" name="Google Shape;13131;p2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2" name="Google Shape;13132;p2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3" name="Google Shape;13133;p26"/>
            <p:cNvGrpSpPr/>
            <p:nvPr/>
          </p:nvGrpSpPr>
          <p:grpSpPr>
            <a:xfrm>
              <a:off x="8397207" y="4511474"/>
              <a:ext cx="1049633" cy="1136997"/>
              <a:chOff x="2130300" y="2121375"/>
              <a:chExt cx="212000" cy="229650"/>
            </a:xfrm>
          </p:grpSpPr>
          <p:sp>
            <p:nvSpPr>
              <p:cNvPr id="13134" name="Google Shape;13134;p2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5" name="Google Shape;13135;p2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6" name="Google Shape;13136;p2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7" name="Google Shape;13137;p2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8" name="Google Shape;13138;p2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9" name="Google Shape;13139;p2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0" name="Google Shape;13140;p2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1" name="Google Shape;13141;p2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2" name="Google Shape;13142;p2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3" name="Google Shape;13143;p2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4" name="Google Shape;13144;p2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5" name="Google Shape;13145;p2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6" name="Google Shape;13146;p2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7" name="Google Shape;13147;p2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8" name="Google Shape;13148;p2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9" name="Google Shape;13149;p2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0" name="Google Shape;13150;p2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1" name="Google Shape;13151;p2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2" name="Google Shape;13152;p2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3" name="Google Shape;13153;p2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4" name="Google Shape;13154;p2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5" name="Google Shape;13155;p2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6" name="Google Shape;13156;p2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7" name="Google Shape;13157;p2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8" name="Google Shape;13158;p2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9" name="Google Shape;13159;p2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0" name="Google Shape;13160;p2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1" name="Google Shape;13161;p2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2" name="Google Shape;13162;p2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3" name="Google Shape;13163;p2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4" name="Google Shape;13164;p2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5" name="Google Shape;13165;p2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6" name="Google Shape;13166;p2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7" name="Google Shape;13167;p2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8" name="Google Shape;13168;p2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9" name="Google Shape;13169;p2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0" name="Google Shape;13170;p2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1" name="Google Shape;13171;p2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2" name="Google Shape;13172;p2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3" name="Google Shape;13173;p2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4" name="Google Shape;13174;p2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5" name="Google Shape;13175;p2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6" name="Google Shape;13176;p2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77" name="Google Shape;13177;p26"/>
          <p:cNvGrpSpPr/>
          <p:nvPr/>
        </p:nvGrpSpPr>
        <p:grpSpPr>
          <a:xfrm>
            <a:off x="256301" y="147620"/>
            <a:ext cx="926943" cy="228568"/>
            <a:chOff x="256301" y="147620"/>
            <a:chExt cx="926943" cy="228568"/>
          </a:xfrm>
        </p:grpSpPr>
        <p:grpSp>
          <p:nvGrpSpPr>
            <p:cNvPr id="13178" name="Google Shape;13178;p26"/>
            <p:cNvGrpSpPr/>
            <p:nvPr/>
          </p:nvGrpSpPr>
          <p:grpSpPr>
            <a:xfrm>
              <a:off x="256301" y="147620"/>
              <a:ext cx="266546" cy="228568"/>
              <a:chOff x="256301" y="147620"/>
              <a:chExt cx="266546" cy="228568"/>
            </a:xfrm>
          </p:grpSpPr>
          <p:sp>
            <p:nvSpPr>
              <p:cNvPr id="13179" name="Google Shape;13179;p26"/>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0" name="Google Shape;13180;p26"/>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1" name="Google Shape;13181;p26"/>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2" name="Google Shape;13182;p26"/>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3" name="Google Shape;13183;p26"/>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4" name="Google Shape;13184;p26"/>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5" name="Google Shape;13185;p26"/>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6" name="Google Shape;13186;p26"/>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7" name="Google Shape;13187;p26"/>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8" name="Google Shape;13188;p26"/>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9" name="Google Shape;13189;p26"/>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0" name="Google Shape;13190;p26"/>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1" name="Google Shape;13191;p26"/>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2" name="Google Shape;13192;p26"/>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3" name="Google Shape;13193;p26"/>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4" name="Google Shape;13194;p26"/>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5" name="Google Shape;13195;p26"/>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6" name="Google Shape;13196;p26"/>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7" name="Google Shape;13197;p26"/>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8" name="Google Shape;13198;p26"/>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9" name="Google Shape;13199;p26"/>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0" name="Google Shape;13200;p26"/>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1" name="Google Shape;13201;p26"/>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2" name="Google Shape;13202;p26"/>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3" name="Google Shape;13203;p26"/>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4" name="Google Shape;13204;p26"/>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5" name="Google Shape;13205;p26"/>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6" name="Google Shape;13206;p26"/>
            <p:cNvGrpSpPr/>
            <p:nvPr/>
          </p:nvGrpSpPr>
          <p:grpSpPr>
            <a:xfrm>
              <a:off x="586498" y="147620"/>
              <a:ext cx="266546" cy="228568"/>
              <a:chOff x="586498" y="147620"/>
              <a:chExt cx="266546" cy="228568"/>
            </a:xfrm>
          </p:grpSpPr>
          <p:sp>
            <p:nvSpPr>
              <p:cNvPr id="13207" name="Google Shape;13207;p26"/>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8" name="Google Shape;13208;p26"/>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9" name="Google Shape;13209;p26"/>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0" name="Google Shape;13210;p26"/>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1" name="Google Shape;13211;p26"/>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2" name="Google Shape;13212;p26"/>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3" name="Google Shape;13213;p26"/>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4" name="Google Shape;13214;p26"/>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5" name="Google Shape;13215;p26"/>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6" name="Google Shape;13216;p26"/>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7" name="Google Shape;13217;p26"/>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8" name="Google Shape;13218;p26"/>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9" name="Google Shape;13219;p26"/>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0" name="Google Shape;13220;p26"/>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1" name="Google Shape;13221;p26"/>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2" name="Google Shape;13222;p26"/>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3" name="Google Shape;13223;p26"/>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4" name="Google Shape;13224;p26"/>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5" name="Google Shape;13225;p26"/>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6" name="Google Shape;13226;p26"/>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7" name="Google Shape;13227;p26"/>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8" name="Google Shape;13228;p26"/>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9" name="Google Shape;13229;p26"/>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0" name="Google Shape;13230;p26"/>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1" name="Google Shape;13231;p26"/>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2" name="Google Shape;13232;p26"/>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3" name="Google Shape;13233;p26"/>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4" name="Google Shape;13234;p26"/>
            <p:cNvGrpSpPr/>
            <p:nvPr/>
          </p:nvGrpSpPr>
          <p:grpSpPr>
            <a:xfrm>
              <a:off x="916698" y="147620"/>
              <a:ext cx="266546" cy="228568"/>
              <a:chOff x="586498" y="147620"/>
              <a:chExt cx="266546" cy="228568"/>
            </a:xfrm>
          </p:grpSpPr>
          <p:sp>
            <p:nvSpPr>
              <p:cNvPr id="13235" name="Google Shape;13235;p26"/>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6" name="Google Shape;13236;p26"/>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7" name="Google Shape;13237;p26"/>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8" name="Google Shape;13238;p26"/>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9" name="Google Shape;13239;p26"/>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0" name="Google Shape;13240;p26"/>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1" name="Google Shape;13241;p26"/>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2" name="Google Shape;13242;p26"/>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3" name="Google Shape;13243;p26"/>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4" name="Google Shape;13244;p26"/>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5" name="Google Shape;13245;p26"/>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6" name="Google Shape;13246;p26"/>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7" name="Google Shape;13247;p26"/>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8" name="Google Shape;13248;p26"/>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9" name="Google Shape;13249;p26"/>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0" name="Google Shape;13250;p26"/>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1" name="Google Shape;13251;p26"/>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2" name="Google Shape;13252;p26"/>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3" name="Google Shape;13253;p26"/>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4" name="Google Shape;13254;p26"/>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5" name="Google Shape;13255;p26"/>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6" name="Google Shape;13256;p26"/>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7" name="Google Shape;13257;p26"/>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8" name="Google Shape;13258;p26"/>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9" name="Google Shape;13259;p26"/>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0" name="Google Shape;13260;p26"/>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1" name="Google Shape;13261;p26"/>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262" name="Google Shape;13262;p26"/>
          <p:cNvSpPr txBox="1"/>
          <p:nvPr>
            <p:ph type="title"/>
          </p:nvPr>
        </p:nvSpPr>
        <p:spPr>
          <a:xfrm>
            <a:off x="2510400" y="896825"/>
            <a:ext cx="4123200" cy="5727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63" name="Google Shape;13263;p26"/>
          <p:cNvSpPr txBox="1"/>
          <p:nvPr>
            <p:ph idx="1" type="subTitle"/>
          </p:nvPr>
        </p:nvSpPr>
        <p:spPr>
          <a:xfrm>
            <a:off x="3047250" y="1944625"/>
            <a:ext cx="3049500" cy="301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3264" name="Google Shape;13264;p26"/>
          <p:cNvSpPr txBox="1"/>
          <p:nvPr>
            <p:ph idx="2" type="subTitle"/>
          </p:nvPr>
        </p:nvSpPr>
        <p:spPr>
          <a:xfrm>
            <a:off x="3494700" y="2244475"/>
            <a:ext cx="2154600" cy="874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grpSp>
        <p:nvGrpSpPr>
          <p:cNvPr id="13265" name="Google Shape;13265;p26"/>
          <p:cNvGrpSpPr/>
          <p:nvPr/>
        </p:nvGrpSpPr>
        <p:grpSpPr>
          <a:xfrm flipH="1">
            <a:off x="8258907" y="146381"/>
            <a:ext cx="1049633" cy="523940"/>
            <a:chOff x="138482" y="584556"/>
            <a:chExt cx="1049633" cy="523940"/>
          </a:xfrm>
        </p:grpSpPr>
        <p:sp>
          <p:nvSpPr>
            <p:cNvPr id="13266" name="Google Shape;13266;p26"/>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7" name="Google Shape;13267;p26"/>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8" name="Google Shape;13268;p26"/>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9" name="Google Shape;13269;p26"/>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0" name="Google Shape;13270;p26"/>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1" name="Google Shape;13271;p26"/>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2" name="Google Shape;13272;p26"/>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3" name="Google Shape;13273;p26"/>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4" name="Google Shape;13274;p26"/>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5" name="Google Shape;13275;p26"/>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6" name="Google Shape;13276;p26"/>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7" name="Google Shape;13277;p26"/>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8" name="Google Shape;13278;p26"/>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9" name="Google Shape;13279;p26"/>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0" name="Google Shape;13280;p26"/>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1" name="Google Shape;13281;p26"/>
          <p:cNvGrpSpPr/>
          <p:nvPr/>
        </p:nvGrpSpPr>
        <p:grpSpPr>
          <a:xfrm>
            <a:off x="-390468" y="2047819"/>
            <a:ext cx="1049633" cy="523940"/>
            <a:chOff x="138482" y="584556"/>
            <a:chExt cx="1049633" cy="523940"/>
          </a:xfrm>
        </p:grpSpPr>
        <p:sp>
          <p:nvSpPr>
            <p:cNvPr id="13282" name="Google Shape;13282;p26"/>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3" name="Google Shape;13283;p26"/>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4" name="Google Shape;13284;p26"/>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5" name="Google Shape;13285;p26"/>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6" name="Google Shape;13286;p26"/>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7" name="Google Shape;13287;p26"/>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8" name="Google Shape;13288;p26"/>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9" name="Google Shape;13289;p26"/>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0" name="Google Shape;13290;p26"/>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1" name="Google Shape;13291;p26"/>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2" name="Google Shape;13292;p26"/>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3" name="Google Shape;13293;p26"/>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4" name="Google Shape;13294;p26"/>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5" name="Google Shape;13295;p26"/>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6" name="Google Shape;13296;p26"/>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
    <p:spTree>
      <p:nvGrpSpPr>
        <p:cNvPr id="13297" name="Shape 13297"/>
        <p:cNvGrpSpPr/>
        <p:nvPr/>
      </p:nvGrpSpPr>
      <p:grpSpPr>
        <a:xfrm>
          <a:off x="0" y="0"/>
          <a:ext cx="0" cy="0"/>
          <a:chOff x="0" y="0"/>
          <a:chExt cx="0" cy="0"/>
        </a:xfrm>
      </p:grpSpPr>
      <p:grpSp>
        <p:nvGrpSpPr>
          <p:cNvPr id="13298" name="Google Shape;13298;p27"/>
          <p:cNvGrpSpPr/>
          <p:nvPr/>
        </p:nvGrpSpPr>
        <p:grpSpPr>
          <a:xfrm>
            <a:off x="-151417" y="4511474"/>
            <a:ext cx="9446833" cy="1136997"/>
            <a:chOff x="7" y="4511474"/>
            <a:chExt cx="9446833" cy="1136997"/>
          </a:xfrm>
        </p:grpSpPr>
        <p:grpSp>
          <p:nvGrpSpPr>
            <p:cNvPr id="13299" name="Google Shape;13299;p27"/>
            <p:cNvGrpSpPr/>
            <p:nvPr/>
          </p:nvGrpSpPr>
          <p:grpSpPr>
            <a:xfrm>
              <a:off x="7" y="4511474"/>
              <a:ext cx="1049633" cy="1136997"/>
              <a:chOff x="2130300" y="2121375"/>
              <a:chExt cx="212000" cy="229650"/>
            </a:xfrm>
          </p:grpSpPr>
          <p:sp>
            <p:nvSpPr>
              <p:cNvPr id="13300" name="Google Shape;13300;p2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1" name="Google Shape;13301;p2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2" name="Google Shape;13302;p2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3" name="Google Shape;13303;p2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4" name="Google Shape;13304;p2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5" name="Google Shape;13305;p2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6" name="Google Shape;13306;p2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7" name="Google Shape;13307;p2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8" name="Google Shape;13308;p2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9" name="Google Shape;13309;p2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0" name="Google Shape;13310;p2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1" name="Google Shape;13311;p2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2" name="Google Shape;13312;p2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3" name="Google Shape;13313;p2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4" name="Google Shape;13314;p2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5" name="Google Shape;13315;p2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6" name="Google Shape;13316;p2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7" name="Google Shape;13317;p2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8" name="Google Shape;13318;p2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9" name="Google Shape;13319;p2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0" name="Google Shape;13320;p2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1" name="Google Shape;13321;p2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2" name="Google Shape;13322;p2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3" name="Google Shape;13323;p2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4" name="Google Shape;13324;p2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5" name="Google Shape;13325;p2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6" name="Google Shape;13326;p2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7" name="Google Shape;13327;p2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8" name="Google Shape;13328;p2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9" name="Google Shape;13329;p2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0" name="Google Shape;13330;p2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1" name="Google Shape;13331;p2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2" name="Google Shape;13332;p2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3" name="Google Shape;13333;p2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4" name="Google Shape;13334;p2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5" name="Google Shape;13335;p2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6" name="Google Shape;13336;p2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7" name="Google Shape;13337;p2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8" name="Google Shape;13338;p2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9" name="Google Shape;13339;p2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0" name="Google Shape;13340;p2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1" name="Google Shape;13341;p2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2" name="Google Shape;13342;p2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3" name="Google Shape;13343;p27"/>
            <p:cNvGrpSpPr/>
            <p:nvPr/>
          </p:nvGrpSpPr>
          <p:grpSpPr>
            <a:xfrm>
              <a:off x="1049657" y="4511474"/>
              <a:ext cx="1049633" cy="1136997"/>
              <a:chOff x="2130300" y="2121375"/>
              <a:chExt cx="212000" cy="229650"/>
            </a:xfrm>
          </p:grpSpPr>
          <p:sp>
            <p:nvSpPr>
              <p:cNvPr id="13344" name="Google Shape;13344;p2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5" name="Google Shape;13345;p2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6" name="Google Shape;13346;p2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7" name="Google Shape;13347;p2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8" name="Google Shape;13348;p2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9" name="Google Shape;13349;p2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0" name="Google Shape;13350;p2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1" name="Google Shape;13351;p2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2" name="Google Shape;13352;p2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3" name="Google Shape;13353;p2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4" name="Google Shape;13354;p2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5" name="Google Shape;13355;p2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6" name="Google Shape;13356;p2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7" name="Google Shape;13357;p2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8" name="Google Shape;13358;p2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9" name="Google Shape;13359;p2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0" name="Google Shape;13360;p2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1" name="Google Shape;13361;p2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2" name="Google Shape;13362;p2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3" name="Google Shape;13363;p2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4" name="Google Shape;13364;p2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5" name="Google Shape;13365;p2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6" name="Google Shape;13366;p2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7" name="Google Shape;13367;p2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8" name="Google Shape;13368;p2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9" name="Google Shape;13369;p2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0" name="Google Shape;13370;p2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1" name="Google Shape;13371;p2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2" name="Google Shape;13372;p2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3" name="Google Shape;13373;p2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4" name="Google Shape;13374;p2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5" name="Google Shape;13375;p2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6" name="Google Shape;13376;p2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7" name="Google Shape;13377;p2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8" name="Google Shape;13378;p2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9" name="Google Shape;13379;p2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0" name="Google Shape;13380;p2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1" name="Google Shape;13381;p2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2" name="Google Shape;13382;p2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3" name="Google Shape;13383;p2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4" name="Google Shape;13384;p2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5" name="Google Shape;13385;p2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6" name="Google Shape;13386;p2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7" name="Google Shape;13387;p27"/>
            <p:cNvGrpSpPr/>
            <p:nvPr/>
          </p:nvGrpSpPr>
          <p:grpSpPr>
            <a:xfrm>
              <a:off x="2099307" y="4511474"/>
              <a:ext cx="1049633" cy="1136997"/>
              <a:chOff x="2130300" y="2121375"/>
              <a:chExt cx="212000" cy="229650"/>
            </a:xfrm>
          </p:grpSpPr>
          <p:sp>
            <p:nvSpPr>
              <p:cNvPr id="13388" name="Google Shape;13388;p2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9" name="Google Shape;13389;p2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0" name="Google Shape;13390;p2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1" name="Google Shape;13391;p2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2" name="Google Shape;13392;p2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3" name="Google Shape;13393;p2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4" name="Google Shape;13394;p2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5" name="Google Shape;13395;p2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6" name="Google Shape;13396;p2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7" name="Google Shape;13397;p2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8" name="Google Shape;13398;p2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9" name="Google Shape;13399;p2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0" name="Google Shape;13400;p2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1" name="Google Shape;13401;p2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2" name="Google Shape;13402;p2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3" name="Google Shape;13403;p2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4" name="Google Shape;13404;p2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5" name="Google Shape;13405;p2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6" name="Google Shape;13406;p2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7" name="Google Shape;13407;p2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8" name="Google Shape;13408;p2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9" name="Google Shape;13409;p2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0" name="Google Shape;13410;p2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1" name="Google Shape;13411;p2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2" name="Google Shape;13412;p2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3" name="Google Shape;13413;p2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4" name="Google Shape;13414;p2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5" name="Google Shape;13415;p2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6" name="Google Shape;13416;p2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7" name="Google Shape;13417;p2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8" name="Google Shape;13418;p2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9" name="Google Shape;13419;p2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0" name="Google Shape;13420;p2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1" name="Google Shape;13421;p2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2" name="Google Shape;13422;p2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3" name="Google Shape;13423;p2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4" name="Google Shape;13424;p2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5" name="Google Shape;13425;p2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6" name="Google Shape;13426;p2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7" name="Google Shape;13427;p2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8" name="Google Shape;13428;p2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9" name="Google Shape;13429;p2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0" name="Google Shape;13430;p2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1" name="Google Shape;13431;p27"/>
            <p:cNvGrpSpPr/>
            <p:nvPr/>
          </p:nvGrpSpPr>
          <p:grpSpPr>
            <a:xfrm>
              <a:off x="3148957" y="4511474"/>
              <a:ext cx="1049633" cy="1136997"/>
              <a:chOff x="2130300" y="2121375"/>
              <a:chExt cx="212000" cy="229650"/>
            </a:xfrm>
          </p:grpSpPr>
          <p:sp>
            <p:nvSpPr>
              <p:cNvPr id="13432" name="Google Shape;13432;p2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3" name="Google Shape;13433;p2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4" name="Google Shape;13434;p2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5" name="Google Shape;13435;p2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6" name="Google Shape;13436;p2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7" name="Google Shape;13437;p2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8" name="Google Shape;13438;p2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9" name="Google Shape;13439;p2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0" name="Google Shape;13440;p2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1" name="Google Shape;13441;p2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2" name="Google Shape;13442;p2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3" name="Google Shape;13443;p2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4" name="Google Shape;13444;p2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5" name="Google Shape;13445;p2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6" name="Google Shape;13446;p2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7" name="Google Shape;13447;p2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8" name="Google Shape;13448;p2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9" name="Google Shape;13449;p2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0" name="Google Shape;13450;p2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1" name="Google Shape;13451;p2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2" name="Google Shape;13452;p2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3" name="Google Shape;13453;p2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4" name="Google Shape;13454;p2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5" name="Google Shape;13455;p2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6" name="Google Shape;13456;p2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7" name="Google Shape;13457;p2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8" name="Google Shape;13458;p2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9" name="Google Shape;13459;p2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0" name="Google Shape;13460;p2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1" name="Google Shape;13461;p2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2" name="Google Shape;13462;p2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3" name="Google Shape;13463;p2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4" name="Google Shape;13464;p2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5" name="Google Shape;13465;p2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6" name="Google Shape;13466;p2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7" name="Google Shape;13467;p2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8" name="Google Shape;13468;p2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9" name="Google Shape;13469;p2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0" name="Google Shape;13470;p2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1" name="Google Shape;13471;p2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2" name="Google Shape;13472;p2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3" name="Google Shape;13473;p2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4" name="Google Shape;13474;p2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5" name="Google Shape;13475;p27"/>
            <p:cNvGrpSpPr/>
            <p:nvPr/>
          </p:nvGrpSpPr>
          <p:grpSpPr>
            <a:xfrm>
              <a:off x="4198607" y="4511474"/>
              <a:ext cx="1049633" cy="1136997"/>
              <a:chOff x="2130300" y="2121375"/>
              <a:chExt cx="212000" cy="229650"/>
            </a:xfrm>
          </p:grpSpPr>
          <p:sp>
            <p:nvSpPr>
              <p:cNvPr id="13476" name="Google Shape;13476;p2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7" name="Google Shape;13477;p2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8" name="Google Shape;13478;p2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9" name="Google Shape;13479;p2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0" name="Google Shape;13480;p2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1" name="Google Shape;13481;p2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2" name="Google Shape;13482;p2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3" name="Google Shape;13483;p2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4" name="Google Shape;13484;p2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5" name="Google Shape;13485;p2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6" name="Google Shape;13486;p2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7" name="Google Shape;13487;p2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8" name="Google Shape;13488;p2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9" name="Google Shape;13489;p2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0" name="Google Shape;13490;p2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1" name="Google Shape;13491;p2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2" name="Google Shape;13492;p2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3" name="Google Shape;13493;p2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4" name="Google Shape;13494;p2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5" name="Google Shape;13495;p2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6" name="Google Shape;13496;p2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7" name="Google Shape;13497;p2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8" name="Google Shape;13498;p2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9" name="Google Shape;13499;p2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0" name="Google Shape;13500;p2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1" name="Google Shape;13501;p2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2" name="Google Shape;13502;p2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3" name="Google Shape;13503;p2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4" name="Google Shape;13504;p2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5" name="Google Shape;13505;p2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6" name="Google Shape;13506;p2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7" name="Google Shape;13507;p2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8" name="Google Shape;13508;p2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9" name="Google Shape;13509;p2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0" name="Google Shape;13510;p2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1" name="Google Shape;13511;p2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2" name="Google Shape;13512;p2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3" name="Google Shape;13513;p2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4" name="Google Shape;13514;p2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5" name="Google Shape;13515;p2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6" name="Google Shape;13516;p2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7" name="Google Shape;13517;p2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8" name="Google Shape;13518;p2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9" name="Google Shape;13519;p27"/>
            <p:cNvGrpSpPr/>
            <p:nvPr/>
          </p:nvGrpSpPr>
          <p:grpSpPr>
            <a:xfrm>
              <a:off x="5248257" y="4511474"/>
              <a:ext cx="1049633" cy="1136997"/>
              <a:chOff x="2130300" y="2121375"/>
              <a:chExt cx="212000" cy="229650"/>
            </a:xfrm>
          </p:grpSpPr>
          <p:sp>
            <p:nvSpPr>
              <p:cNvPr id="13520" name="Google Shape;13520;p2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1" name="Google Shape;13521;p2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2" name="Google Shape;13522;p2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3" name="Google Shape;13523;p2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4" name="Google Shape;13524;p2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5" name="Google Shape;13525;p2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6" name="Google Shape;13526;p2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7" name="Google Shape;13527;p2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8" name="Google Shape;13528;p2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9" name="Google Shape;13529;p2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0" name="Google Shape;13530;p2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1" name="Google Shape;13531;p2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2" name="Google Shape;13532;p2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3" name="Google Shape;13533;p2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4" name="Google Shape;13534;p2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5" name="Google Shape;13535;p2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6" name="Google Shape;13536;p2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7" name="Google Shape;13537;p2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8" name="Google Shape;13538;p2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9" name="Google Shape;13539;p2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0" name="Google Shape;13540;p2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1" name="Google Shape;13541;p2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2" name="Google Shape;13542;p2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3" name="Google Shape;13543;p2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4" name="Google Shape;13544;p2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5" name="Google Shape;13545;p2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6" name="Google Shape;13546;p2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7" name="Google Shape;13547;p2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8" name="Google Shape;13548;p2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9" name="Google Shape;13549;p2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0" name="Google Shape;13550;p2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1" name="Google Shape;13551;p2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2" name="Google Shape;13552;p2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3" name="Google Shape;13553;p2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4" name="Google Shape;13554;p2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5" name="Google Shape;13555;p2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6" name="Google Shape;13556;p2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7" name="Google Shape;13557;p2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8" name="Google Shape;13558;p2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9" name="Google Shape;13559;p2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0" name="Google Shape;13560;p2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1" name="Google Shape;13561;p2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2" name="Google Shape;13562;p2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3" name="Google Shape;13563;p27"/>
            <p:cNvGrpSpPr/>
            <p:nvPr/>
          </p:nvGrpSpPr>
          <p:grpSpPr>
            <a:xfrm>
              <a:off x="6297907" y="4511474"/>
              <a:ext cx="1049633" cy="1136997"/>
              <a:chOff x="2130300" y="2121375"/>
              <a:chExt cx="212000" cy="229650"/>
            </a:xfrm>
          </p:grpSpPr>
          <p:sp>
            <p:nvSpPr>
              <p:cNvPr id="13564" name="Google Shape;13564;p2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5" name="Google Shape;13565;p2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6" name="Google Shape;13566;p2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7" name="Google Shape;13567;p2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8" name="Google Shape;13568;p2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9" name="Google Shape;13569;p2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0" name="Google Shape;13570;p2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1" name="Google Shape;13571;p2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2" name="Google Shape;13572;p2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3" name="Google Shape;13573;p2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4" name="Google Shape;13574;p2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5" name="Google Shape;13575;p2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6" name="Google Shape;13576;p2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7" name="Google Shape;13577;p2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8" name="Google Shape;13578;p2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9" name="Google Shape;13579;p2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0" name="Google Shape;13580;p2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1" name="Google Shape;13581;p2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2" name="Google Shape;13582;p2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3" name="Google Shape;13583;p2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4" name="Google Shape;13584;p2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5" name="Google Shape;13585;p2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6" name="Google Shape;13586;p2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7" name="Google Shape;13587;p2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8" name="Google Shape;13588;p2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9" name="Google Shape;13589;p2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0" name="Google Shape;13590;p2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1" name="Google Shape;13591;p2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2" name="Google Shape;13592;p2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3" name="Google Shape;13593;p2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4" name="Google Shape;13594;p2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5" name="Google Shape;13595;p2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6" name="Google Shape;13596;p2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7" name="Google Shape;13597;p2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8" name="Google Shape;13598;p2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9" name="Google Shape;13599;p2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0" name="Google Shape;13600;p2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1" name="Google Shape;13601;p2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2" name="Google Shape;13602;p2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3" name="Google Shape;13603;p2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4" name="Google Shape;13604;p2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5" name="Google Shape;13605;p2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6" name="Google Shape;13606;p2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7" name="Google Shape;13607;p27"/>
            <p:cNvGrpSpPr/>
            <p:nvPr/>
          </p:nvGrpSpPr>
          <p:grpSpPr>
            <a:xfrm>
              <a:off x="7347557" y="4511474"/>
              <a:ext cx="1049633" cy="1136997"/>
              <a:chOff x="2130300" y="2121375"/>
              <a:chExt cx="212000" cy="229650"/>
            </a:xfrm>
          </p:grpSpPr>
          <p:sp>
            <p:nvSpPr>
              <p:cNvPr id="13608" name="Google Shape;13608;p2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9" name="Google Shape;13609;p2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0" name="Google Shape;13610;p2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1" name="Google Shape;13611;p2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2" name="Google Shape;13612;p2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3" name="Google Shape;13613;p2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4" name="Google Shape;13614;p2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5" name="Google Shape;13615;p2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6" name="Google Shape;13616;p2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7" name="Google Shape;13617;p2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8" name="Google Shape;13618;p2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9" name="Google Shape;13619;p2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0" name="Google Shape;13620;p2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1" name="Google Shape;13621;p2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2" name="Google Shape;13622;p2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3" name="Google Shape;13623;p2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4" name="Google Shape;13624;p2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5" name="Google Shape;13625;p2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6" name="Google Shape;13626;p2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7" name="Google Shape;13627;p2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8" name="Google Shape;13628;p2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9" name="Google Shape;13629;p2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0" name="Google Shape;13630;p2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1" name="Google Shape;13631;p2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2" name="Google Shape;13632;p2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3" name="Google Shape;13633;p2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4" name="Google Shape;13634;p2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5" name="Google Shape;13635;p2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6" name="Google Shape;13636;p2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7" name="Google Shape;13637;p2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8" name="Google Shape;13638;p2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9" name="Google Shape;13639;p2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0" name="Google Shape;13640;p2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1" name="Google Shape;13641;p2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2" name="Google Shape;13642;p2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3" name="Google Shape;13643;p2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4" name="Google Shape;13644;p2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5" name="Google Shape;13645;p2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6" name="Google Shape;13646;p2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7" name="Google Shape;13647;p2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8" name="Google Shape;13648;p2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9" name="Google Shape;13649;p2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0" name="Google Shape;13650;p2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1" name="Google Shape;13651;p27"/>
            <p:cNvGrpSpPr/>
            <p:nvPr/>
          </p:nvGrpSpPr>
          <p:grpSpPr>
            <a:xfrm>
              <a:off x="8397207" y="4511474"/>
              <a:ext cx="1049633" cy="1136997"/>
              <a:chOff x="2130300" y="2121375"/>
              <a:chExt cx="212000" cy="229650"/>
            </a:xfrm>
          </p:grpSpPr>
          <p:sp>
            <p:nvSpPr>
              <p:cNvPr id="13652" name="Google Shape;13652;p2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3" name="Google Shape;13653;p2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4" name="Google Shape;13654;p2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5" name="Google Shape;13655;p2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6" name="Google Shape;13656;p2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7" name="Google Shape;13657;p2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8" name="Google Shape;13658;p2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9" name="Google Shape;13659;p2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0" name="Google Shape;13660;p2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1" name="Google Shape;13661;p2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2" name="Google Shape;13662;p2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3" name="Google Shape;13663;p2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4" name="Google Shape;13664;p2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5" name="Google Shape;13665;p2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6" name="Google Shape;13666;p2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7" name="Google Shape;13667;p2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8" name="Google Shape;13668;p2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9" name="Google Shape;13669;p2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0" name="Google Shape;13670;p2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1" name="Google Shape;13671;p2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2" name="Google Shape;13672;p2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3" name="Google Shape;13673;p2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4" name="Google Shape;13674;p2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5" name="Google Shape;13675;p2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6" name="Google Shape;13676;p2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7" name="Google Shape;13677;p2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8" name="Google Shape;13678;p2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9" name="Google Shape;13679;p2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0" name="Google Shape;13680;p2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1" name="Google Shape;13681;p2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2" name="Google Shape;13682;p2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3" name="Google Shape;13683;p2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4" name="Google Shape;13684;p2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5" name="Google Shape;13685;p2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6" name="Google Shape;13686;p2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7" name="Google Shape;13687;p2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8" name="Google Shape;13688;p2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9" name="Google Shape;13689;p2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0" name="Google Shape;13690;p2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1" name="Google Shape;13691;p2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2" name="Google Shape;13692;p2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3" name="Google Shape;13693;p2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4" name="Google Shape;13694;p2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695" name="Google Shape;13695;p27"/>
          <p:cNvGrpSpPr/>
          <p:nvPr/>
        </p:nvGrpSpPr>
        <p:grpSpPr>
          <a:xfrm>
            <a:off x="256301" y="147620"/>
            <a:ext cx="926943" cy="228568"/>
            <a:chOff x="256301" y="147620"/>
            <a:chExt cx="926943" cy="228568"/>
          </a:xfrm>
        </p:grpSpPr>
        <p:grpSp>
          <p:nvGrpSpPr>
            <p:cNvPr id="13696" name="Google Shape;13696;p27"/>
            <p:cNvGrpSpPr/>
            <p:nvPr/>
          </p:nvGrpSpPr>
          <p:grpSpPr>
            <a:xfrm>
              <a:off x="256301" y="147620"/>
              <a:ext cx="266546" cy="228568"/>
              <a:chOff x="256301" y="147620"/>
              <a:chExt cx="266546" cy="228568"/>
            </a:xfrm>
          </p:grpSpPr>
          <p:sp>
            <p:nvSpPr>
              <p:cNvPr id="13697" name="Google Shape;13697;p27"/>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8" name="Google Shape;13698;p27"/>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9" name="Google Shape;13699;p27"/>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0" name="Google Shape;13700;p27"/>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1" name="Google Shape;13701;p27"/>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2" name="Google Shape;13702;p27"/>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3" name="Google Shape;13703;p27"/>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4" name="Google Shape;13704;p27"/>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5" name="Google Shape;13705;p27"/>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6" name="Google Shape;13706;p27"/>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7" name="Google Shape;13707;p27"/>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8" name="Google Shape;13708;p27"/>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9" name="Google Shape;13709;p27"/>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0" name="Google Shape;13710;p27"/>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1" name="Google Shape;13711;p27"/>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2" name="Google Shape;13712;p27"/>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3" name="Google Shape;13713;p27"/>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4" name="Google Shape;13714;p27"/>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5" name="Google Shape;13715;p27"/>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6" name="Google Shape;13716;p27"/>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7" name="Google Shape;13717;p27"/>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8" name="Google Shape;13718;p27"/>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9" name="Google Shape;13719;p27"/>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0" name="Google Shape;13720;p27"/>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1" name="Google Shape;13721;p27"/>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2" name="Google Shape;13722;p27"/>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3" name="Google Shape;13723;p27"/>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4" name="Google Shape;13724;p27"/>
            <p:cNvGrpSpPr/>
            <p:nvPr/>
          </p:nvGrpSpPr>
          <p:grpSpPr>
            <a:xfrm>
              <a:off x="586498" y="147620"/>
              <a:ext cx="266546" cy="228568"/>
              <a:chOff x="586498" y="147620"/>
              <a:chExt cx="266546" cy="228568"/>
            </a:xfrm>
          </p:grpSpPr>
          <p:sp>
            <p:nvSpPr>
              <p:cNvPr id="13725" name="Google Shape;13725;p27"/>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6" name="Google Shape;13726;p27"/>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7" name="Google Shape;13727;p27"/>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8" name="Google Shape;13728;p27"/>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9" name="Google Shape;13729;p27"/>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0" name="Google Shape;13730;p27"/>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1" name="Google Shape;13731;p27"/>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2" name="Google Shape;13732;p27"/>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3" name="Google Shape;13733;p27"/>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4" name="Google Shape;13734;p27"/>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5" name="Google Shape;13735;p27"/>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6" name="Google Shape;13736;p27"/>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7" name="Google Shape;13737;p27"/>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8" name="Google Shape;13738;p27"/>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9" name="Google Shape;13739;p27"/>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0" name="Google Shape;13740;p27"/>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1" name="Google Shape;13741;p27"/>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2" name="Google Shape;13742;p27"/>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3" name="Google Shape;13743;p27"/>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4" name="Google Shape;13744;p27"/>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5" name="Google Shape;13745;p27"/>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6" name="Google Shape;13746;p27"/>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7" name="Google Shape;13747;p27"/>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8" name="Google Shape;13748;p27"/>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9" name="Google Shape;13749;p27"/>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0" name="Google Shape;13750;p27"/>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1" name="Google Shape;13751;p27"/>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2" name="Google Shape;13752;p27"/>
            <p:cNvGrpSpPr/>
            <p:nvPr/>
          </p:nvGrpSpPr>
          <p:grpSpPr>
            <a:xfrm>
              <a:off x="916698" y="147620"/>
              <a:ext cx="266546" cy="228568"/>
              <a:chOff x="586498" y="147620"/>
              <a:chExt cx="266546" cy="228568"/>
            </a:xfrm>
          </p:grpSpPr>
          <p:sp>
            <p:nvSpPr>
              <p:cNvPr id="13753" name="Google Shape;13753;p27"/>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4" name="Google Shape;13754;p27"/>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5" name="Google Shape;13755;p27"/>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6" name="Google Shape;13756;p27"/>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7" name="Google Shape;13757;p27"/>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8" name="Google Shape;13758;p27"/>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9" name="Google Shape;13759;p27"/>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0" name="Google Shape;13760;p27"/>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1" name="Google Shape;13761;p27"/>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2" name="Google Shape;13762;p27"/>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3" name="Google Shape;13763;p27"/>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4" name="Google Shape;13764;p27"/>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5" name="Google Shape;13765;p27"/>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6" name="Google Shape;13766;p27"/>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7" name="Google Shape;13767;p27"/>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8" name="Google Shape;13768;p27"/>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9" name="Google Shape;13769;p27"/>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0" name="Google Shape;13770;p27"/>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1" name="Google Shape;13771;p27"/>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2" name="Google Shape;13772;p27"/>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3" name="Google Shape;13773;p27"/>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4" name="Google Shape;13774;p27"/>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5" name="Google Shape;13775;p27"/>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6" name="Google Shape;13776;p27"/>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7" name="Google Shape;13777;p27"/>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8" name="Google Shape;13778;p27"/>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9" name="Google Shape;13779;p27"/>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80" name="Google Shape;13780;p27"/>
          <p:cNvGrpSpPr/>
          <p:nvPr/>
        </p:nvGrpSpPr>
        <p:grpSpPr>
          <a:xfrm>
            <a:off x="8581282" y="539994"/>
            <a:ext cx="1049633" cy="523940"/>
            <a:chOff x="138482" y="584556"/>
            <a:chExt cx="1049633" cy="523940"/>
          </a:xfrm>
        </p:grpSpPr>
        <p:sp>
          <p:nvSpPr>
            <p:cNvPr id="13781" name="Google Shape;13781;p27"/>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2" name="Google Shape;13782;p27"/>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3" name="Google Shape;13783;p27"/>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4" name="Google Shape;13784;p27"/>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5" name="Google Shape;13785;p27"/>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6" name="Google Shape;13786;p27"/>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7" name="Google Shape;13787;p27"/>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8" name="Google Shape;13788;p27"/>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9" name="Google Shape;13789;p27"/>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0" name="Google Shape;13790;p27"/>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1" name="Google Shape;13791;p27"/>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2" name="Google Shape;13792;p27"/>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3" name="Google Shape;13793;p27"/>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4" name="Google Shape;13794;p27"/>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5" name="Google Shape;13795;p27"/>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96" name="Google Shape;13796;p27"/>
          <p:cNvGrpSpPr/>
          <p:nvPr/>
        </p:nvGrpSpPr>
        <p:grpSpPr>
          <a:xfrm flipH="1">
            <a:off x="-463618" y="3516531"/>
            <a:ext cx="1049633" cy="523940"/>
            <a:chOff x="138482" y="584556"/>
            <a:chExt cx="1049633" cy="523940"/>
          </a:xfrm>
        </p:grpSpPr>
        <p:sp>
          <p:nvSpPr>
            <p:cNvPr id="13797" name="Google Shape;13797;p27"/>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8" name="Google Shape;13798;p27"/>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9" name="Google Shape;13799;p27"/>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0" name="Google Shape;13800;p27"/>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1" name="Google Shape;13801;p27"/>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2" name="Google Shape;13802;p27"/>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3" name="Google Shape;13803;p27"/>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4" name="Google Shape;13804;p27"/>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5" name="Google Shape;13805;p27"/>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6" name="Google Shape;13806;p27"/>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7" name="Google Shape;13807;p27"/>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8" name="Google Shape;13808;p27"/>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9" name="Google Shape;13809;p27"/>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0" name="Google Shape;13810;p27"/>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1" name="Google Shape;13811;p27"/>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13" name="Shape 1113"/>
        <p:cNvGrpSpPr/>
        <p:nvPr/>
      </p:nvGrpSpPr>
      <p:grpSpPr>
        <a:xfrm>
          <a:off x="0" y="0"/>
          <a:ext cx="0" cy="0"/>
          <a:chOff x="0" y="0"/>
          <a:chExt cx="0" cy="0"/>
        </a:xfrm>
      </p:grpSpPr>
      <p:grpSp>
        <p:nvGrpSpPr>
          <p:cNvPr id="1114" name="Google Shape;1114;p4"/>
          <p:cNvGrpSpPr/>
          <p:nvPr/>
        </p:nvGrpSpPr>
        <p:grpSpPr>
          <a:xfrm>
            <a:off x="8424007" y="696381"/>
            <a:ext cx="1049633" cy="523940"/>
            <a:chOff x="138482" y="584556"/>
            <a:chExt cx="1049633" cy="523940"/>
          </a:xfrm>
        </p:grpSpPr>
        <p:sp>
          <p:nvSpPr>
            <p:cNvPr id="1115" name="Google Shape;1115;p4"/>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 name="Google Shape;1130;p4"/>
          <p:cNvGrpSpPr/>
          <p:nvPr/>
        </p:nvGrpSpPr>
        <p:grpSpPr>
          <a:xfrm>
            <a:off x="256301" y="147620"/>
            <a:ext cx="266546" cy="228568"/>
            <a:chOff x="256301" y="147620"/>
            <a:chExt cx="266546" cy="228568"/>
          </a:xfrm>
        </p:grpSpPr>
        <p:sp>
          <p:nvSpPr>
            <p:cNvPr id="1131" name="Google Shape;1131;p4"/>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4"/>
          <p:cNvGrpSpPr/>
          <p:nvPr/>
        </p:nvGrpSpPr>
        <p:grpSpPr>
          <a:xfrm>
            <a:off x="586498" y="147620"/>
            <a:ext cx="266546" cy="228568"/>
            <a:chOff x="586498" y="147620"/>
            <a:chExt cx="266546" cy="228568"/>
          </a:xfrm>
        </p:grpSpPr>
        <p:sp>
          <p:nvSpPr>
            <p:cNvPr id="1159" name="Google Shape;1159;p4"/>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4"/>
          <p:cNvGrpSpPr/>
          <p:nvPr/>
        </p:nvGrpSpPr>
        <p:grpSpPr>
          <a:xfrm>
            <a:off x="916698" y="147620"/>
            <a:ext cx="266546" cy="228568"/>
            <a:chOff x="586498" y="147620"/>
            <a:chExt cx="266546" cy="228568"/>
          </a:xfrm>
        </p:grpSpPr>
        <p:sp>
          <p:nvSpPr>
            <p:cNvPr id="1187" name="Google Shape;1187;p4"/>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4"/>
          <p:cNvGrpSpPr/>
          <p:nvPr/>
        </p:nvGrpSpPr>
        <p:grpSpPr>
          <a:xfrm>
            <a:off x="-151417" y="4511474"/>
            <a:ext cx="9446833" cy="1136997"/>
            <a:chOff x="7" y="4511474"/>
            <a:chExt cx="9446833" cy="1136997"/>
          </a:xfrm>
        </p:grpSpPr>
        <p:grpSp>
          <p:nvGrpSpPr>
            <p:cNvPr id="1215" name="Google Shape;1215;p4"/>
            <p:cNvGrpSpPr/>
            <p:nvPr/>
          </p:nvGrpSpPr>
          <p:grpSpPr>
            <a:xfrm>
              <a:off x="7" y="4511474"/>
              <a:ext cx="1049633" cy="1136997"/>
              <a:chOff x="2130300" y="2121375"/>
              <a:chExt cx="212000" cy="229650"/>
            </a:xfrm>
          </p:grpSpPr>
          <p:sp>
            <p:nvSpPr>
              <p:cNvPr id="1216" name="Google Shape;1216;p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4"/>
            <p:cNvGrpSpPr/>
            <p:nvPr/>
          </p:nvGrpSpPr>
          <p:grpSpPr>
            <a:xfrm>
              <a:off x="1049657" y="4511474"/>
              <a:ext cx="1049633" cy="1136997"/>
              <a:chOff x="2130300" y="2121375"/>
              <a:chExt cx="212000" cy="229650"/>
            </a:xfrm>
          </p:grpSpPr>
          <p:sp>
            <p:nvSpPr>
              <p:cNvPr id="1260" name="Google Shape;1260;p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4"/>
            <p:cNvGrpSpPr/>
            <p:nvPr/>
          </p:nvGrpSpPr>
          <p:grpSpPr>
            <a:xfrm>
              <a:off x="2099307" y="4511474"/>
              <a:ext cx="1049633" cy="1136997"/>
              <a:chOff x="2130300" y="2121375"/>
              <a:chExt cx="212000" cy="229650"/>
            </a:xfrm>
          </p:grpSpPr>
          <p:sp>
            <p:nvSpPr>
              <p:cNvPr id="1304" name="Google Shape;1304;p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4"/>
            <p:cNvGrpSpPr/>
            <p:nvPr/>
          </p:nvGrpSpPr>
          <p:grpSpPr>
            <a:xfrm>
              <a:off x="3148957" y="4511474"/>
              <a:ext cx="1049633" cy="1136997"/>
              <a:chOff x="2130300" y="2121375"/>
              <a:chExt cx="212000" cy="229650"/>
            </a:xfrm>
          </p:grpSpPr>
          <p:sp>
            <p:nvSpPr>
              <p:cNvPr id="1348" name="Google Shape;1348;p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1" name="Google Shape;1391;p4"/>
            <p:cNvGrpSpPr/>
            <p:nvPr/>
          </p:nvGrpSpPr>
          <p:grpSpPr>
            <a:xfrm>
              <a:off x="4198607" y="4511474"/>
              <a:ext cx="1049633" cy="1136997"/>
              <a:chOff x="2130300" y="2121375"/>
              <a:chExt cx="212000" cy="229650"/>
            </a:xfrm>
          </p:grpSpPr>
          <p:sp>
            <p:nvSpPr>
              <p:cNvPr id="1392" name="Google Shape;1392;p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4"/>
            <p:cNvGrpSpPr/>
            <p:nvPr/>
          </p:nvGrpSpPr>
          <p:grpSpPr>
            <a:xfrm>
              <a:off x="5248257" y="4511474"/>
              <a:ext cx="1049633" cy="1136997"/>
              <a:chOff x="2130300" y="2121375"/>
              <a:chExt cx="212000" cy="229650"/>
            </a:xfrm>
          </p:grpSpPr>
          <p:sp>
            <p:nvSpPr>
              <p:cNvPr id="1436" name="Google Shape;1436;p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9" name="Google Shape;1479;p4"/>
            <p:cNvGrpSpPr/>
            <p:nvPr/>
          </p:nvGrpSpPr>
          <p:grpSpPr>
            <a:xfrm>
              <a:off x="6297907" y="4511474"/>
              <a:ext cx="1049633" cy="1136997"/>
              <a:chOff x="2130300" y="2121375"/>
              <a:chExt cx="212000" cy="229650"/>
            </a:xfrm>
          </p:grpSpPr>
          <p:sp>
            <p:nvSpPr>
              <p:cNvPr id="1480" name="Google Shape;1480;p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4"/>
            <p:cNvGrpSpPr/>
            <p:nvPr/>
          </p:nvGrpSpPr>
          <p:grpSpPr>
            <a:xfrm>
              <a:off x="7347557" y="4511474"/>
              <a:ext cx="1049633" cy="1136997"/>
              <a:chOff x="2130300" y="2121375"/>
              <a:chExt cx="212000" cy="229650"/>
            </a:xfrm>
          </p:grpSpPr>
          <p:sp>
            <p:nvSpPr>
              <p:cNvPr id="1524" name="Google Shape;1524;p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4"/>
            <p:cNvGrpSpPr/>
            <p:nvPr/>
          </p:nvGrpSpPr>
          <p:grpSpPr>
            <a:xfrm>
              <a:off x="8397207" y="4511474"/>
              <a:ext cx="1049633" cy="1136997"/>
              <a:chOff x="2130300" y="2121375"/>
              <a:chExt cx="212000" cy="229650"/>
            </a:xfrm>
          </p:grpSpPr>
          <p:sp>
            <p:nvSpPr>
              <p:cNvPr id="1568" name="Google Shape;1568;p4"/>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1" name="Google Shape;1611;p4"/>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12" name="Google Shape;1612;p4"/>
          <p:cNvSpPr txBox="1"/>
          <p:nvPr>
            <p:ph idx="1" type="body"/>
          </p:nvPr>
        </p:nvSpPr>
        <p:spPr>
          <a:xfrm>
            <a:off x="720000" y="1017725"/>
            <a:ext cx="7704000" cy="3493800"/>
          </a:xfrm>
          <a:prstGeom prst="rect">
            <a:avLst/>
          </a:prstGeom>
        </p:spPr>
        <p:txBody>
          <a:bodyPr anchorCtr="0" anchor="ctr" bIns="0" lIns="0" spcFirstLastPara="1" rIns="0" wrap="square" tIns="0">
            <a:noAutofit/>
          </a:bodyPr>
          <a:lstStyle>
            <a:lvl1pPr indent="-304800" lvl="0" marL="457200">
              <a:lnSpc>
                <a:spcPct val="100000"/>
              </a:lnSpc>
              <a:spcBef>
                <a:spcPts val="0"/>
              </a:spcBef>
              <a:spcAft>
                <a:spcPts val="0"/>
              </a:spcAft>
              <a:buClr>
                <a:schemeClr val="dk1"/>
              </a:buClr>
              <a:buSzPts val="1200"/>
              <a:buFont typeface="Livvic"/>
              <a:buChar char="●"/>
              <a:defRPr sz="1200"/>
            </a:lvl1pPr>
            <a:lvl2pPr indent="-304800" lvl="1" marL="914400">
              <a:spcBef>
                <a:spcPts val="1600"/>
              </a:spcBef>
              <a:spcAft>
                <a:spcPts val="0"/>
              </a:spcAft>
              <a:buClr>
                <a:srgbClr val="434343"/>
              </a:buClr>
              <a:buSzPts val="1200"/>
              <a:buFont typeface="Roboto Condensed Light"/>
              <a:buChar char="○"/>
              <a:defRPr/>
            </a:lvl2pPr>
            <a:lvl3pPr indent="-304800" lvl="2" marL="1371600">
              <a:spcBef>
                <a:spcPts val="1600"/>
              </a:spcBef>
              <a:spcAft>
                <a:spcPts val="0"/>
              </a:spcAft>
              <a:buClr>
                <a:srgbClr val="434343"/>
              </a:buClr>
              <a:buSzPts val="1200"/>
              <a:buFont typeface="Roboto Condensed Light"/>
              <a:buChar char="■"/>
              <a:defRPr/>
            </a:lvl3pPr>
            <a:lvl4pPr indent="-304800" lvl="3" marL="1828800">
              <a:spcBef>
                <a:spcPts val="1600"/>
              </a:spcBef>
              <a:spcAft>
                <a:spcPts val="0"/>
              </a:spcAft>
              <a:buClr>
                <a:srgbClr val="434343"/>
              </a:buClr>
              <a:buSzPts val="1200"/>
              <a:buFont typeface="Roboto Condensed Light"/>
              <a:buChar char="●"/>
              <a:defRPr/>
            </a:lvl4pPr>
            <a:lvl5pPr indent="-304800" lvl="4" marL="2286000">
              <a:spcBef>
                <a:spcPts val="1600"/>
              </a:spcBef>
              <a:spcAft>
                <a:spcPts val="0"/>
              </a:spcAft>
              <a:buClr>
                <a:srgbClr val="434343"/>
              </a:buClr>
              <a:buSzPts val="1200"/>
              <a:buFont typeface="Roboto Condensed Light"/>
              <a:buChar char="○"/>
              <a:defRPr/>
            </a:lvl5pPr>
            <a:lvl6pPr indent="-304800" lvl="5" marL="2743200">
              <a:spcBef>
                <a:spcPts val="1600"/>
              </a:spcBef>
              <a:spcAft>
                <a:spcPts val="0"/>
              </a:spcAft>
              <a:buClr>
                <a:srgbClr val="434343"/>
              </a:buClr>
              <a:buSzPts val="1200"/>
              <a:buFont typeface="Roboto Condensed Light"/>
              <a:buChar char="■"/>
              <a:defRPr/>
            </a:lvl6pPr>
            <a:lvl7pPr indent="-304800" lvl="6" marL="3200400">
              <a:spcBef>
                <a:spcPts val="1600"/>
              </a:spcBef>
              <a:spcAft>
                <a:spcPts val="0"/>
              </a:spcAft>
              <a:buClr>
                <a:srgbClr val="434343"/>
              </a:buClr>
              <a:buSzPts val="1200"/>
              <a:buFont typeface="Roboto Condensed Light"/>
              <a:buChar char="●"/>
              <a:defRPr/>
            </a:lvl7pPr>
            <a:lvl8pPr indent="-304800" lvl="7" marL="3657600">
              <a:spcBef>
                <a:spcPts val="1600"/>
              </a:spcBef>
              <a:spcAft>
                <a:spcPts val="0"/>
              </a:spcAft>
              <a:buClr>
                <a:srgbClr val="434343"/>
              </a:buClr>
              <a:buSzPts val="1200"/>
              <a:buFont typeface="Roboto Condensed Light"/>
              <a:buChar char="○"/>
              <a:defRPr/>
            </a:lvl8pPr>
            <a:lvl9pPr indent="-304800" lvl="8" marL="4114800">
              <a:spcBef>
                <a:spcPts val="1600"/>
              </a:spcBef>
              <a:spcAft>
                <a:spcPts val="1600"/>
              </a:spcAft>
              <a:buClr>
                <a:srgbClr val="434343"/>
              </a:buClr>
              <a:buSzPts val="1200"/>
              <a:buFont typeface="Roboto Condensed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13" name="Shape 1613"/>
        <p:cNvGrpSpPr/>
        <p:nvPr/>
      </p:nvGrpSpPr>
      <p:grpSpPr>
        <a:xfrm>
          <a:off x="0" y="0"/>
          <a:ext cx="0" cy="0"/>
          <a:chOff x="0" y="0"/>
          <a:chExt cx="0" cy="0"/>
        </a:xfrm>
      </p:grpSpPr>
      <p:grpSp>
        <p:nvGrpSpPr>
          <p:cNvPr id="1614" name="Google Shape;1614;p5"/>
          <p:cNvGrpSpPr/>
          <p:nvPr/>
        </p:nvGrpSpPr>
        <p:grpSpPr>
          <a:xfrm>
            <a:off x="-151417" y="4511474"/>
            <a:ext cx="9446833" cy="1136997"/>
            <a:chOff x="7" y="4511474"/>
            <a:chExt cx="9446833" cy="1136997"/>
          </a:xfrm>
        </p:grpSpPr>
        <p:grpSp>
          <p:nvGrpSpPr>
            <p:cNvPr id="1615" name="Google Shape;1615;p5"/>
            <p:cNvGrpSpPr/>
            <p:nvPr/>
          </p:nvGrpSpPr>
          <p:grpSpPr>
            <a:xfrm>
              <a:off x="7" y="4511474"/>
              <a:ext cx="1049633" cy="1136997"/>
              <a:chOff x="2130300" y="2121375"/>
              <a:chExt cx="212000" cy="229650"/>
            </a:xfrm>
          </p:grpSpPr>
          <p:sp>
            <p:nvSpPr>
              <p:cNvPr id="1616" name="Google Shape;1616;p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5"/>
            <p:cNvGrpSpPr/>
            <p:nvPr/>
          </p:nvGrpSpPr>
          <p:grpSpPr>
            <a:xfrm>
              <a:off x="1049657" y="4511474"/>
              <a:ext cx="1049633" cy="1136997"/>
              <a:chOff x="2130300" y="2121375"/>
              <a:chExt cx="212000" cy="229650"/>
            </a:xfrm>
          </p:grpSpPr>
          <p:sp>
            <p:nvSpPr>
              <p:cNvPr id="1660" name="Google Shape;1660;p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5"/>
            <p:cNvGrpSpPr/>
            <p:nvPr/>
          </p:nvGrpSpPr>
          <p:grpSpPr>
            <a:xfrm>
              <a:off x="2099307" y="4511474"/>
              <a:ext cx="1049633" cy="1136997"/>
              <a:chOff x="2130300" y="2121375"/>
              <a:chExt cx="212000" cy="229650"/>
            </a:xfrm>
          </p:grpSpPr>
          <p:sp>
            <p:nvSpPr>
              <p:cNvPr id="1704" name="Google Shape;1704;p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 name="Google Shape;1747;p5"/>
            <p:cNvGrpSpPr/>
            <p:nvPr/>
          </p:nvGrpSpPr>
          <p:grpSpPr>
            <a:xfrm>
              <a:off x="3148957" y="4511474"/>
              <a:ext cx="1049633" cy="1136997"/>
              <a:chOff x="2130300" y="2121375"/>
              <a:chExt cx="212000" cy="229650"/>
            </a:xfrm>
          </p:grpSpPr>
          <p:sp>
            <p:nvSpPr>
              <p:cNvPr id="1748" name="Google Shape;1748;p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1" name="Google Shape;1791;p5"/>
            <p:cNvGrpSpPr/>
            <p:nvPr/>
          </p:nvGrpSpPr>
          <p:grpSpPr>
            <a:xfrm>
              <a:off x="4198607" y="4511474"/>
              <a:ext cx="1049633" cy="1136997"/>
              <a:chOff x="2130300" y="2121375"/>
              <a:chExt cx="212000" cy="229650"/>
            </a:xfrm>
          </p:grpSpPr>
          <p:sp>
            <p:nvSpPr>
              <p:cNvPr id="1792" name="Google Shape;1792;p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5"/>
            <p:cNvGrpSpPr/>
            <p:nvPr/>
          </p:nvGrpSpPr>
          <p:grpSpPr>
            <a:xfrm>
              <a:off x="5248257" y="4511474"/>
              <a:ext cx="1049633" cy="1136997"/>
              <a:chOff x="2130300" y="2121375"/>
              <a:chExt cx="212000" cy="229650"/>
            </a:xfrm>
          </p:grpSpPr>
          <p:sp>
            <p:nvSpPr>
              <p:cNvPr id="1836" name="Google Shape;1836;p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9" name="Google Shape;1879;p5"/>
            <p:cNvGrpSpPr/>
            <p:nvPr/>
          </p:nvGrpSpPr>
          <p:grpSpPr>
            <a:xfrm>
              <a:off x="6297907" y="4511474"/>
              <a:ext cx="1049633" cy="1136997"/>
              <a:chOff x="2130300" y="2121375"/>
              <a:chExt cx="212000" cy="229650"/>
            </a:xfrm>
          </p:grpSpPr>
          <p:sp>
            <p:nvSpPr>
              <p:cNvPr id="1880" name="Google Shape;1880;p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3" name="Google Shape;1923;p5"/>
            <p:cNvGrpSpPr/>
            <p:nvPr/>
          </p:nvGrpSpPr>
          <p:grpSpPr>
            <a:xfrm>
              <a:off x="7347557" y="4511474"/>
              <a:ext cx="1049633" cy="1136997"/>
              <a:chOff x="2130300" y="2121375"/>
              <a:chExt cx="212000" cy="229650"/>
            </a:xfrm>
          </p:grpSpPr>
          <p:sp>
            <p:nvSpPr>
              <p:cNvPr id="1924" name="Google Shape;1924;p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5"/>
            <p:cNvGrpSpPr/>
            <p:nvPr/>
          </p:nvGrpSpPr>
          <p:grpSpPr>
            <a:xfrm>
              <a:off x="8397207" y="4511474"/>
              <a:ext cx="1049633" cy="1136997"/>
              <a:chOff x="2130300" y="2121375"/>
              <a:chExt cx="212000" cy="229650"/>
            </a:xfrm>
          </p:grpSpPr>
          <p:sp>
            <p:nvSpPr>
              <p:cNvPr id="1968" name="Google Shape;1968;p5"/>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11" name="Google Shape;2011;p5"/>
          <p:cNvGrpSpPr/>
          <p:nvPr/>
        </p:nvGrpSpPr>
        <p:grpSpPr>
          <a:xfrm>
            <a:off x="256301" y="147620"/>
            <a:ext cx="926943" cy="228568"/>
            <a:chOff x="256301" y="147620"/>
            <a:chExt cx="926943" cy="228568"/>
          </a:xfrm>
        </p:grpSpPr>
        <p:grpSp>
          <p:nvGrpSpPr>
            <p:cNvPr id="2012" name="Google Shape;2012;p5"/>
            <p:cNvGrpSpPr/>
            <p:nvPr/>
          </p:nvGrpSpPr>
          <p:grpSpPr>
            <a:xfrm>
              <a:off x="256301" y="147620"/>
              <a:ext cx="266546" cy="228568"/>
              <a:chOff x="256301" y="147620"/>
              <a:chExt cx="266546" cy="228568"/>
            </a:xfrm>
          </p:grpSpPr>
          <p:sp>
            <p:nvSpPr>
              <p:cNvPr id="2013" name="Google Shape;2013;p5"/>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0" name="Google Shape;2040;p5"/>
            <p:cNvGrpSpPr/>
            <p:nvPr/>
          </p:nvGrpSpPr>
          <p:grpSpPr>
            <a:xfrm>
              <a:off x="586498" y="147620"/>
              <a:ext cx="266546" cy="228568"/>
              <a:chOff x="586498" y="147620"/>
              <a:chExt cx="266546" cy="228568"/>
            </a:xfrm>
          </p:grpSpPr>
          <p:sp>
            <p:nvSpPr>
              <p:cNvPr id="2041" name="Google Shape;2041;p5"/>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8" name="Google Shape;2068;p5"/>
            <p:cNvGrpSpPr/>
            <p:nvPr/>
          </p:nvGrpSpPr>
          <p:grpSpPr>
            <a:xfrm>
              <a:off x="916698" y="147620"/>
              <a:ext cx="266546" cy="228568"/>
              <a:chOff x="586498" y="147620"/>
              <a:chExt cx="266546" cy="228568"/>
            </a:xfrm>
          </p:grpSpPr>
          <p:sp>
            <p:nvSpPr>
              <p:cNvPr id="2069" name="Google Shape;2069;p5"/>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96" name="Google Shape;2096;p5"/>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97" name="Google Shape;2097;p5"/>
          <p:cNvSpPr txBox="1"/>
          <p:nvPr>
            <p:ph idx="1" type="subTitle"/>
          </p:nvPr>
        </p:nvSpPr>
        <p:spPr>
          <a:xfrm>
            <a:off x="1354413" y="2532225"/>
            <a:ext cx="25185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400"/>
              <a:buFont typeface="Press Start 2P"/>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9pPr>
          </a:lstStyle>
          <a:p/>
        </p:txBody>
      </p:sp>
      <p:grpSp>
        <p:nvGrpSpPr>
          <p:cNvPr id="2098" name="Google Shape;2098;p5"/>
          <p:cNvGrpSpPr/>
          <p:nvPr/>
        </p:nvGrpSpPr>
        <p:grpSpPr>
          <a:xfrm>
            <a:off x="-329643" y="2247081"/>
            <a:ext cx="1049633" cy="523940"/>
            <a:chOff x="138482" y="584556"/>
            <a:chExt cx="1049633" cy="523940"/>
          </a:xfrm>
        </p:grpSpPr>
        <p:sp>
          <p:nvSpPr>
            <p:cNvPr id="2099" name="Google Shape;2099;p5"/>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4" name="Google Shape;2114;p5"/>
          <p:cNvGrpSpPr/>
          <p:nvPr/>
        </p:nvGrpSpPr>
        <p:grpSpPr>
          <a:xfrm flipH="1">
            <a:off x="8424007" y="1291306"/>
            <a:ext cx="1049633" cy="523940"/>
            <a:chOff x="138482" y="584556"/>
            <a:chExt cx="1049633" cy="523940"/>
          </a:xfrm>
        </p:grpSpPr>
        <p:sp>
          <p:nvSpPr>
            <p:cNvPr id="2115" name="Google Shape;2115;p5"/>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0" name="Google Shape;2130;p5"/>
          <p:cNvSpPr txBox="1"/>
          <p:nvPr>
            <p:ph idx="2" type="subTitle"/>
          </p:nvPr>
        </p:nvSpPr>
        <p:spPr>
          <a:xfrm>
            <a:off x="1354413" y="3002025"/>
            <a:ext cx="2518500" cy="1045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131" name="Google Shape;2131;p5"/>
          <p:cNvSpPr txBox="1"/>
          <p:nvPr>
            <p:ph idx="3" type="subTitle"/>
          </p:nvPr>
        </p:nvSpPr>
        <p:spPr>
          <a:xfrm>
            <a:off x="5271088" y="2532225"/>
            <a:ext cx="25185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400"/>
              <a:buFont typeface="Press Start 2P"/>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Clr>
                <a:schemeClr val="dk1"/>
              </a:buClr>
              <a:buSzPts val="1400"/>
              <a:buFont typeface="Press Start 2P"/>
              <a:buNone/>
              <a:defRPr sz="1400">
                <a:solidFill>
                  <a:schemeClr val="dk1"/>
                </a:solidFill>
                <a:latin typeface="Press Start 2P"/>
                <a:ea typeface="Press Start 2P"/>
                <a:cs typeface="Press Start 2P"/>
                <a:sym typeface="Press Start 2P"/>
              </a:defRPr>
            </a:lvl9pPr>
          </a:lstStyle>
          <a:p/>
        </p:txBody>
      </p:sp>
      <p:sp>
        <p:nvSpPr>
          <p:cNvPr id="2132" name="Google Shape;2132;p5"/>
          <p:cNvSpPr txBox="1"/>
          <p:nvPr>
            <p:ph idx="4" type="subTitle"/>
          </p:nvPr>
        </p:nvSpPr>
        <p:spPr>
          <a:xfrm>
            <a:off x="5271088" y="3002025"/>
            <a:ext cx="2518500" cy="1045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3" name="Shape 2133"/>
        <p:cNvGrpSpPr/>
        <p:nvPr/>
      </p:nvGrpSpPr>
      <p:grpSpPr>
        <a:xfrm>
          <a:off x="0" y="0"/>
          <a:ext cx="0" cy="0"/>
          <a:chOff x="0" y="0"/>
          <a:chExt cx="0" cy="0"/>
        </a:xfrm>
      </p:grpSpPr>
      <p:grpSp>
        <p:nvGrpSpPr>
          <p:cNvPr id="2134" name="Google Shape;2134;p6"/>
          <p:cNvGrpSpPr/>
          <p:nvPr/>
        </p:nvGrpSpPr>
        <p:grpSpPr>
          <a:xfrm>
            <a:off x="8581282" y="539994"/>
            <a:ext cx="1049633" cy="523940"/>
            <a:chOff x="138482" y="584556"/>
            <a:chExt cx="1049633" cy="523940"/>
          </a:xfrm>
        </p:grpSpPr>
        <p:sp>
          <p:nvSpPr>
            <p:cNvPr id="2135" name="Google Shape;2135;p6"/>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0" name="Google Shape;2150;p6"/>
          <p:cNvGrpSpPr/>
          <p:nvPr/>
        </p:nvGrpSpPr>
        <p:grpSpPr>
          <a:xfrm flipH="1">
            <a:off x="-463618" y="3516531"/>
            <a:ext cx="1049633" cy="523940"/>
            <a:chOff x="138482" y="584556"/>
            <a:chExt cx="1049633" cy="523940"/>
          </a:xfrm>
        </p:grpSpPr>
        <p:sp>
          <p:nvSpPr>
            <p:cNvPr id="2151" name="Google Shape;2151;p6"/>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6" name="Google Shape;2166;p6"/>
          <p:cNvGrpSpPr/>
          <p:nvPr/>
        </p:nvGrpSpPr>
        <p:grpSpPr>
          <a:xfrm>
            <a:off x="-151417" y="4511474"/>
            <a:ext cx="9446833" cy="1136997"/>
            <a:chOff x="7" y="4511474"/>
            <a:chExt cx="9446833" cy="1136997"/>
          </a:xfrm>
        </p:grpSpPr>
        <p:grpSp>
          <p:nvGrpSpPr>
            <p:cNvPr id="2167" name="Google Shape;2167;p6"/>
            <p:cNvGrpSpPr/>
            <p:nvPr/>
          </p:nvGrpSpPr>
          <p:grpSpPr>
            <a:xfrm>
              <a:off x="7" y="4511474"/>
              <a:ext cx="1049633" cy="1136997"/>
              <a:chOff x="2130300" y="2121375"/>
              <a:chExt cx="212000" cy="229650"/>
            </a:xfrm>
          </p:grpSpPr>
          <p:sp>
            <p:nvSpPr>
              <p:cNvPr id="2168" name="Google Shape;2168;p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6"/>
            <p:cNvGrpSpPr/>
            <p:nvPr/>
          </p:nvGrpSpPr>
          <p:grpSpPr>
            <a:xfrm>
              <a:off x="1049657" y="4511474"/>
              <a:ext cx="1049633" cy="1136997"/>
              <a:chOff x="2130300" y="2121375"/>
              <a:chExt cx="212000" cy="229650"/>
            </a:xfrm>
          </p:grpSpPr>
          <p:sp>
            <p:nvSpPr>
              <p:cNvPr id="2212" name="Google Shape;2212;p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5" name="Google Shape;2255;p6"/>
            <p:cNvGrpSpPr/>
            <p:nvPr/>
          </p:nvGrpSpPr>
          <p:grpSpPr>
            <a:xfrm>
              <a:off x="2099307" y="4511474"/>
              <a:ext cx="1049633" cy="1136997"/>
              <a:chOff x="2130300" y="2121375"/>
              <a:chExt cx="212000" cy="229650"/>
            </a:xfrm>
          </p:grpSpPr>
          <p:sp>
            <p:nvSpPr>
              <p:cNvPr id="2256" name="Google Shape;2256;p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9" name="Google Shape;2299;p6"/>
            <p:cNvGrpSpPr/>
            <p:nvPr/>
          </p:nvGrpSpPr>
          <p:grpSpPr>
            <a:xfrm>
              <a:off x="3148957" y="4511474"/>
              <a:ext cx="1049633" cy="1136997"/>
              <a:chOff x="2130300" y="2121375"/>
              <a:chExt cx="212000" cy="229650"/>
            </a:xfrm>
          </p:grpSpPr>
          <p:sp>
            <p:nvSpPr>
              <p:cNvPr id="2300" name="Google Shape;2300;p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3" name="Google Shape;2343;p6"/>
            <p:cNvGrpSpPr/>
            <p:nvPr/>
          </p:nvGrpSpPr>
          <p:grpSpPr>
            <a:xfrm>
              <a:off x="4198607" y="4511474"/>
              <a:ext cx="1049633" cy="1136997"/>
              <a:chOff x="2130300" y="2121375"/>
              <a:chExt cx="212000" cy="229650"/>
            </a:xfrm>
          </p:grpSpPr>
          <p:sp>
            <p:nvSpPr>
              <p:cNvPr id="2344" name="Google Shape;2344;p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7" name="Google Shape;2387;p6"/>
            <p:cNvGrpSpPr/>
            <p:nvPr/>
          </p:nvGrpSpPr>
          <p:grpSpPr>
            <a:xfrm>
              <a:off x="5248257" y="4511474"/>
              <a:ext cx="1049633" cy="1136997"/>
              <a:chOff x="2130300" y="2121375"/>
              <a:chExt cx="212000" cy="229650"/>
            </a:xfrm>
          </p:grpSpPr>
          <p:sp>
            <p:nvSpPr>
              <p:cNvPr id="2388" name="Google Shape;2388;p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1" name="Google Shape;2431;p6"/>
            <p:cNvGrpSpPr/>
            <p:nvPr/>
          </p:nvGrpSpPr>
          <p:grpSpPr>
            <a:xfrm>
              <a:off x="6297907" y="4511474"/>
              <a:ext cx="1049633" cy="1136997"/>
              <a:chOff x="2130300" y="2121375"/>
              <a:chExt cx="212000" cy="229650"/>
            </a:xfrm>
          </p:grpSpPr>
          <p:sp>
            <p:nvSpPr>
              <p:cNvPr id="2432" name="Google Shape;2432;p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5" name="Google Shape;2475;p6"/>
            <p:cNvGrpSpPr/>
            <p:nvPr/>
          </p:nvGrpSpPr>
          <p:grpSpPr>
            <a:xfrm>
              <a:off x="7347557" y="4511474"/>
              <a:ext cx="1049633" cy="1136997"/>
              <a:chOff x="2130300" y="2121375"/>
              <a:chExt cx="212000" cy="229650"/>
            </a:xfrm>
          </p:grpSpPr>
          <p:sp>
            <p:nvSpPr>
              <p:cNvPr id="2476" name="Google Shape;2476;p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9" name="Google Shape;2519;p6"/>
            <p:cNvGrpSpPr/>
            <p:nvPr/>
          </p:nvGrpSpPr>
          <p:grpSpPr>
            <a:xfrm>
              <a:off x="8397207" y="4511474"/>
              <a:ext cx="1049633" cy="1136997"/>
              <a:chOff x="2130300" y="2121375"/>
              <a:chExt cx="212000" cy="229650"/>
            </a:xfrm>
          </p:grpSpPr>
          <p:sp>
            <p:nvSpPr>
              <p:cNvPr id="2520" name="Google Shape;2520;p6"/>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63" name="Google Shape;2563;p6"/>
          <p:cNvGrpSpPr/>
          <p:nvPr/>
        </p:nvGrpSpPr>
        <p:grpSpPr>
          <a:xfrm>
            <a:off x="256301" y="147620"/>
            <a:ext cx="926943" cy="228568"/>
            <a:chOff x="256301" y="147620"/>
            <a:chExt cx="926943" cy="228568"/>
          </a:xfrm>
        </p:grpSpPr>
        <p:grpSp>
          <p:nvGrpSpPr>
            <p:cNvPr id="2564" name="Google Shape;2564;p6"/>
            <p:cNvGrpSpPr/>
            <p:nvPr/>
          </p:nvGrpSpPr>
          <p:grpSpPr>
            <a:xfrm>
              <a:off x="256301" y="147620"/>
              <a:ext cx="266546" cy="228568"/>
              <a:chOff x="256301" y="147620"/>
              <a:chExt cx="266546" cy="228568"/>
            </a:xfrm>
          </p:grpSpPr>
          <p:sp>
            <p:nvSpPr>
              <p:cNvPr id="2565" name="Google Shape;2565;p6"/>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2" name="Google Shape;2592;p6"/>
            <p:cNvGrpSpPr/>
            <p:nvPr/>
          </p:nvGrpSpPr>
          <p:grpSpPr>
            <a:xfrm>
              <a:off x="586498" y="147620"/>
              <a:ext cx="266546" cy="228568"/>
              <a:chOff x="586498" y="147620"/>
              <a:chExt cx="266546" cy="228568"/>
            </a:xfrm>
          </p:grpSpPr>
          <p:sp>
            <p:nvSpPr>
              <p:cNvPr id="2593" name="Google Shape;2593;p6"/>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0" name="Google Shape;2620;p6"/>
            <p:cNvGrpSpPr/>
            <p:nvPr/>
          </p:nvGrpSpPr>
          <p:grpSpPr>
            <a:xfrm>
              <a:off x="916698" y="147620"/>
              <a:ext cx="266546" cy="228568"/>
              <a:chOff x="586498" y="147620"/>
              <a:chExt cx="266546" cy="228568"/>
            </a:xfrm>
          </p:grpSpPr>
          <p:sp>
            <p:nvSpPr>
              <p:cNvPr id="2621" name="Google Shape;2621;p6"/>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48" name="Google Shape;2648;p6"/>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49" name="Shape 2649"/>
        <p:cNvGrpSpPr/>
        <p:nvPr/>
      </p:nvGrpSpPr>
      <p:grpSpPr>
        <a:xfrm>
          <a:off x="0" y="0"/>
          <a:ext cx="0" cy="0"/>
          <a:chOff x="0" y="0"/>
          <a:chExt cx="0" cy="0"/>
        </a:xfrm>
      </p:grpSpPr>
      <p:grpSp>
        <p:nvGrpSpPr>
          <p:cNvPr id="2650" name="Google Shape;2650;p7"/>
          <p:cNvGrpSpPr/>
          <p:nvPr/>
        </p:nvGrpSpPr>
        <p:grpSpPr>
          <a:xfrm>
            <a:off x="-151417" y="4511474"/>
            <a:ext cx="9446833" cy="1136997"/>
            <a:chOff x="7" y="4511474"/>
            <a:chExt cx="9446833" cy="1136997"/>
          </a:xfrm>
        </p:grpSpPr>
        <p:grpSp>
          <p:nvGrpSpPr>
            <p:cNvPr id="2651" name="Google Shape;2651;p7"/>
            <p:cNvGrpSpPr/>
            <p:nvPr/>
          </p:nvGrpSpPr>
          <p:grpSpPr>
            <a:xfrm>
              <a:off x="7" y="4511474"/>
              <a:ext cx="1049633" cy="1136997"/>
              <a:chOff x="2130300" y="2121375"/>
              <a:chExt cx="212000" cy="229650"/>
            </a:xfrm>
          </p:grpSpPr>
          <p:sp>
            <p:nvSpPr>
              <p:cNvPr id="2652" name="Google Shape;2652;p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5" name="Google Shape;2695;p7"/>
            <p:cNvGrpSpPr/>
            <p:nvPr/>
          </p:nvGrpSpPr>
          <p:grpSpPr>
            <a:xfrm>
              <a:off x="1049657" y="4511474"/>
              <a:ext cx="1049633" cy="1136997"/>
              <a:chOff x="2130300" y="2121375"/>
              <a:chExt cx="212000" cy="229650"/>
            </a:xfrm>
          </p:grpSpPr>
          <p:sp>
            <p:nvSpPr>
              <p:cNvPr id="2696" name="Google Shape;2696;p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9" name="Google Shape;2739;p7"/>
            <p:cNvGrpSpPr/>
            <p:nvPr/>
          </p:nvGrpSpPr>
          <p:grpSpPr>
            <a:xfrm>
              <a:off x="2099307" y="4511474"/>
              <a:ext cx="1049633" cy="1136997"/>
              <a:chOff x="2130300" y="2121375"/>
              <a:chExt cx="212000" cy="229650"/>
            </a:xfrm>
          </p:grpSpPr>
          <p:sp>
            <p:nvSpPr>
              <p:cNvPr id="2740" name="Google Shape;2740;p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7"/>
            <p:cNvGrpSpPr/>
            <p:nvPr/>
          </p:nvGrpSpPr>
          <p:grpSpPr>
            <a:xfrm>
              <a:off x="3148957" y="4511474"/>
              <a:ext cx="1049633" cy="1136997"/>
              <a:chOff x="2130300" y="2121375"/>
              <a:chExt cx="212000" cy="229650"/>
            </a:xfrm>
          </p:grpSpPr>
          <p:sp>
            <p:nvSpPr>
              <p:cNvPr id="2784" name="Google Shape;2784;p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7" name="Google Shape;2827;p7"/>
            <p:cNvGrpSpPr/>
            <p:nvPr/>
          </p:nvGrpSpPr>
          <p:grpSpPr>
            <a:xfrm>
              <a:off x="4198607" y="4511474"/>
              <a:ext cx="1049633" cy="1136997"/>
              <a:chOff x="2130300" y="2121375"/>
              <a:chExt cx="212000" cy="229650"/>
            </a:xfrm>
          </p:grpSpPr>
          <p:sp>
            <p:nvSpPr>
              <p:cNvPr id="2828" name="Google Shape;2828;p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1" name="Google Shape;2871;p7"/>
            <p:cNvGrpSpPr/>
            <p:nvPr/>
          </p:nvGrpSpPr>
          <p:grpSpPr>
            <a:xfrm>
              <a:off x="5248257" y="4511474"/>
              <a:ext cx="1049633" cy="1136997"/>
              <a:chOff x="2130300" y="2121375"/>
              <a:chExt cx="212000" cy="229650"/>
            </a:xfrm>
          </p:grpSpPr>
          <p:sp>
            <p:nvSpPr>
              <p:cNvPr id="2872" name="Google Shape;2872;p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5" name="Google Shape;2915;p7"/>
            <p:cNvGrpSpPr/>
            <p:nvPr/>
          </p:nvGrpSpPr>
          <p:grpSpPr>
            <a:xfrm>
              <a:off x="6297907" y="4511474"/>
              <a:ext cx="1049633" cy="1136997"/>
              <a:chOff x="2130300" y="2121375"/>
              <a:chExt cx="212000" cy="229650"/>
            </a:xfrm>
          </p:grpSpPr>
          <p:sp>
            <p:nvSpPr>
              <p:cNvPr id="2916" name="Google Shape;2916;p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9" name="Google Shape;2959;p7"/>
            <p:cNvGrpSpPr/>
            <p:nvPr/>
          </p:nvGrpSpPr>
          <p:grpSpPr>
            <a:xfrm>
              <a:off x="7347557" y="4511474"/>
              <a:ext cx="1049633" cy="1136997"/>
              <a:chOff x="2130300" y="2121375"/>
              <a:chExt cx="212000" cy="229650"/>
            </a:xfrm>
          </p:grpSpPr>
          <p:sp>
            <p:nvSpPr>
              <p:cNvPr id="2960" name="Google Shape;2960;p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3" name="Google Shape;3003;p7"/>
            <p:cNvGrpSpPr/>
            <p:nvPr/>
          </p:nvGrpSpPr>
          <p:grpSpPr>
            <a:xfrm>
              <a:off x="8397207" y="4511474"/>
              <a:ext cx="1049633" cy="1136997"/>
              <a:chOff x="2130300" y="2121375"/>
              <a:chExt cx="212000" cy="229650"/>
            </a:xfrm>
          </p:grpSpPr>
          <p:sp>
            <p:nvSpPr>
              <p:cNvPr id="3004" name="Google Shape;3004;p7"/>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47" name="Google Shape;3047;p7"/>
          <p:cNvGrpSpPr/>
          <p:nvPr/>
        </p:nvGrpSpPr>
        <p:grpSpPr>
          <a:xfrm>
            <a:off x="256301" y="147620"/>
            <a:ext cx="926943" cy="228568"/>
            <a:chOff x="256301" y="147620"/>
            <a:chExt cx="926943" cy="228568"/>
          </a:xfrm>
        </p:grpSpPr>
        <p:grpSp>
          <p:nvGrpSpPr>
            <p:cNvPr id="3048" name="Google Shape;3048;p7"/>
            <p:cNvGrpSpPr/>
            <p:nvPr/>
          </p:nvGrpSpPr>
          <p:grpSpPr>
            <a:xfrm>
              <a:off x="256301" y="147620"/>
              <a:ext cx="266546" cy="228568"/>
              <a:chOff x="256301" y="147620"/>
              <a:chExt cx="266546" cy="228568"/>
            </a:xfrm>
          </p:grpSpPr>
          <p:sp>
            <p:nvSpPr>
              <p:cNvPr id="3049" name="Google Shape;3049;p7"/>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6" name="Google Shape;3076;p7"/>
            <p:cNvGrpSpPr/>
            <p:nvPr/>
          </p:nvGrpSpPr>
          <p:grpSpPr>
            <a:xfrm>
              <a:off x="586498" y="147620"/>
              <a:ext cx="266546" cy="228568"/>
              <a:chOff x="586498" y="147620"/>
              <a:chExt cx="266546" cy="228568"/>
            </a:xfrm>
          </p:grpSpPr>
          <p:sp>
            <p:nvSpPr>
              <p:cNvPr id="3077" name="Google Shape;3077;p7"/>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4" name="Google Shape;3104;p7"/>
            <p:cNvGrpSpPr/>
            <p:nvPr/>
          </p:nvGrpSpPr>
          <p:grpSpPr>
            <a:xfrm>
              <a:off x="916698" y="147620"/>
              <a:ext cx="266546" cy="228568"/>
              <a:chOff x="586498" y="147620"/>
              <a:chExt cx="266546" cy="228568"/>
            </a:xfrm>
          </p:grpSpPr>
          <p:sp>
            <p:nvSpPr>
              <p:cNvPr id="3105" name="Google Shape;3105;p7"/>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32" name="Google Shape;3132;p7"/>
          <p:cNvSpPr txBox="1"/>
          <p:nvPr>
            <p:ph type="title"/>
          </p:nvPr>
        </p:nvSpPr>
        <p:spPr>
          <a:xfrm>
            <a:off x="1224938" y="1269813"/>
            <a:ext cx="3042000" cy="755700"/>
          </a:xfrm>
          <a:prstGeom prst="rect">
            <a:avLst/>
          </a:prstGeom>
        </p:spPr>
        <p:txBody>
          <a:bodyPr anchorCtr="0" anchor="ctr"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33" name="Google Shape;3133;p7"/>
          <p:cNvSpPr txBox="1"/>
          <p:nvPr>
            <p:ph idx="1" type="subTitle"/>
          </p:nvPr>
        </p:nvSpPr>
        <p:spPr>
          <a:xfrm>
            <a:off x="1224938" y="2025513"/>
            <a:ext cx="3042000" cy="1305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grpSp>
        <p:nvGrpSpPr>
          <p:cNvPr id="3134" name="Google Shape;3134;p7"/>
          <p:cNvGrpSpPr/>
          <p:nvPr/>
        </p:nvGrpSpPr>
        <p:grpSpPr>
          <a:xfrm>
            <a:off x="-498068" y="3818306"/>
            <a:ext cx="1049633" cy="523940"/>
            <a:chOff x="138482" y="584556"/>
            <a:chExt cx="1049633" cy="523940"/>
          </a:xfrm>
        </p:grpSpPr>
        <p:sp>
          <p:nvSpPr>
            <p:cNvPr id="3135" name="Google Shape;3135;p7"/>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0" name="Google Shape;3150;p7"/>
          <p:cNvGrpSpPr/>
          <p:nvPr/>
        </p:nvGrpSpPr>
        <p:grpSpPr>
          <a:xfrm flipH="1">
            <a:off x="6565232" y="367856"/>
            <a:ext cx="1049633" cy="523940"/>
            <a:chOff x="138482" y="584556"/>
            <a:chExt cx="1049633" cy="523940"/>
          </a:xfrm>
        </p:grpSpPr>
        <p:sp>
          <p:nvSpPr>
            <p:cNvPr id="3151" name="Google Shape;3151;p7"/>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66" name="Shape 3166"/>
        <p:cNvGrpSpPr/>
        <p:nvPr/>
      </p:nvGrpSpPr>
      <p:grpSpPr>
        <a:xfrm>
          <a:off x="0" y="0"/>
          <a:ext cx="0" cy="0"/>
          <a:chOff x="0" y="0"/>
          <a:chExt cx="0" cy="0"/>
        </a:xfrm>
      </p:grpSpPr>
      <p:grpSp>
        <p:nvGrpSpPr>
          <p:cNvPr id="3167" name="Google Shape;3167;p8"/>
          <p:cNvGrpSpPr/>
          <p:nvPr/>
        </p:nvGrpSpPr>
        <p:grpSpPr>
          <a:xfrm>
            <a:off x="-151417" y="4511474"/>
            <a:ext cx="9446833" cy="1136997"/>
            <a:chOff x="7" y="4511474"/>
            <a:chExt cx="9446833" cy="1136997"/>
          </a:xfrm>
        </p:grpSpPr>
        <p:grpSp>
          <p:nvGrpSpPr>
            <p:cNvPr id="3168" name="Google Shape;3168;p8"/>
            <p:cNvGrpSpPr/>
            <p:nvPr/>
          </p:nvGrpSpPr>
          <p:grpSpPr>
            <a:xfrm>
              <a:off x="7" y="4511474"/>
              <a:ext cx="1049633" cy="1136997"/>
              <a:chOff x="2130300" y="2121375"/>
              <a:chExt cx="212000" cy="229650"/>
            </a:xfrm>
          </p:grpSpPr>
          <p:sp>
            <p:nvSpPr>
              <p:cNvPr id="3169" name="Google Shape;3169;p8"/>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2" name="Google Shape;3212;p8"/>
            <p:cNvGrpSpPr/>
            <p:nvPr/>
          </p:nvGrpSpPr>
          <p:grpSpPr>
            <a:xfrm>
              <a:off x="1049657" y="4511474"/>
              <a:ext cx="1049633" cy="1136997"/>
              <a:chOff x="2130300" y="2121375"/>
              <a:chExt cx="212000" cy="229650"/>
            </a:xfrm>
          </p:grpSpPr>
          <p:sp>
            <p:nvSpPr>
              <p:cNvPr id="3213" name="Google Shape;3213;p8"/>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6" name="Google Shape;3256;p8"/>
            <p:cNvGrpSpPr/>
            <p:nvPr/>
          </p:nvGrpSpPr>
          <p:grpSpPr>
            <a:xfrm>
              <a:off x="2099307" y="4511474"/>
              <a:ext cx="1049633" cy="1136997"/>
              <a:chOff x="2130300" y="2121375"/>
              <a:chExt cx="212000" cy="229650"/>
            </a:xfrm>
          </p:grpSpPr>
          <p:sp>
            <p:nvSpPr>
              <p:cNvPr id="3257" name="Google Shape;3257;p8"/>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0" name="Google Shape;3300;p8"/>
            <p:cNvGrpSpPr/>
            <p:nvPr/>
          </p:nvGrpSpPr>
          <p:grpSpPr>
            <a:xfrm>
              <a:off x="3148957" y="4511474"/>
              <a:ext cx="1049633" cy="1136997"/>
              <a:chOff x="2130300" y="2121375"/>
              <a:chExt cx="212000" cy="229650"/>
            </a:xfrm>
          </p:grpSpPr>
          <p:sp>
            <p:nvSpPr>
              <p:cNvPr id="3301" name="Google Shape;3301;p8"/>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4" name="Google Shape;3344;p8"/>
            <p:cNvGrpSpPr/>
            <p:nvPr/>
          </p:nvGrpSpPr>
          <p:grpSpPr>
            <a:xfrm>
              <a:off x="4198607" y="4511474"/>
              <a:ext cx="1049633" cy="1136997"/>
              <a:chOff x="2130300" y="2121375"/>
              <a:chExt cx="212000" cy="229650"/>
            </a:xfrm>
          </p:grpSpPr>
          <p:sp>
            <p:nvSpPr>
              <p:cNvPr id="3345" name="Google Shape;3345;p8"/>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8" name="Google Shape;3388;p8"/>
            <p:cNvGrpSpPr/>
            <p:nvPr/>
          </p:nvGrpSpPr>
          <p:grpSpPr>
            <a:xfrm>
              <a:off x="5248257" y="4511474"/>
              <a:ext cx="1049633" cy="1136997"/>
              <a:chOff x="2130300" y="2121375"/>
              <a:chExt cx="212000" cy="229650"/>
            </a:xfrm>
          </p:grpSpPr>
          <p:sp>
            <p:nvSpPr>
              <p:cNvPr id="3389" name="Google Shape;3389;p8"/>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2" name="Google Shape;3432;p8"/>
            <p:cNvGrpSpPr/>
            <p:nvPr/>
          </p:nvGrpSpPr>
          <p:grpSpPr>
            <a:xfrm>
              <a:off x="6297907" y="4511474"/>
              <a:ext cx="1049633" cy="1136997"/>
              <a:chOff x="2130300" y="2121375"/>
              <a:chExt cx="212000" cy="229650"/>
            </a:xfrm>
          </p:grpSpPr>
          <p:sp>
            <p:nvSpPr>
              <p:cNvPr id="3433" name="Google Shape;3433;p8"/>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6" name="Google Shape;3476;p8"/>
            <p:cNvGrpSpPr/>
            <p:nvPr/>
          </p:nvGrpSpPr>
          <p:grpSpPr>
            <a:xfrm>
              <a:off x="7347557" y="4511474"/>
              <a:ext cx="1049633" cy="1136997"/>
              <a:chOff x="2130300" y="2121375"/>
              <a:chExt cx="212000" cy="229650"/>
            </a:xfrm>
          </p:grpSpPr>
          <p:sp>
            <p:nvSpPr>
              <p:cNvPr id="3477" name="Google Shape;3477;p8"/>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0" name="Google Shape;3520;p8"/>
            <p:cNvGrpSpPr/>
            <p:nvPr/>
          </p:nvGrpSpPr>
          <p:grpSpPr>
            <a:xfrm>
              <a:off x="8397207" y="4511474"/>
              <a:ext cx="1049633" cy="1136997"/>
              <a:chOff x="2130300" y="2121375"/>
              <a:chExt cx="212000" cy="229650"/>
            </a:xfrm>
          </p:grpSpPr>
          <p:sp>
            <p:nvSpPr>
              <p:cNvPr id="3521" name="Google Shape;3521;p8"/>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4" name="Google Shape;3564;p8"/>
          <p:cNvGrpSpPr/>
          <p:nvPr/>
        </p:nvGrpSpPr>
        <p:grpSpPr>
          <a:xfrm flipH="1">
            <a:off x="7444550" y="3868733"/>
            <a:ext cx="979461" cy="734884"/>
            <a:chOff x="4815700" y="3267175"/>
            <a:chExt cx="376600" cy="282550"/>
          </a:xfrm>
        </p:grpSpPr>
        <p:sp>
          <p:nvSpPr>
            <p:cNvPr id="3565" name="Google Shape;3565;p8"/>
            <p:cNvSpPr/>
            <p:nvPr/>
          </p:nvSpPr>
          <p:spPr>
            <a:xfrm>
              <a:off x="4847050" y="3267175"/>
              <a:ext cx="31375" cy="31375"/>
            </a:xfrm>
            <a:custGeom>
              <a:rect b="b" l="l" r="r" t="t"/>
              <a:pathLst>
                <a:path extrusionOk="0" h="1255" w="1255">
                  <a:moveTo>
                    <a:pt x="0" y="1"/>
                  </a:moveTo>
                  <a:lnTo>
                    <a:pt x="0" y="1254"/>
                  </a:lnTo>
                  <a:lnTo>
                    <a:pt x="1254" y="1254"/>
                  </a:lnTo>
                  <a:lnTo>
                    <a:pt x="1254"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
            <p:cNvSpPr/>
            <p:nvPr/>
          </p:nvSpPr>
          <p:spPr>
            <a:xfrm>
              <a:off x="4878400" y="3267175"/>
              <a:ext cx="31350" cy="31375"/>
            </a:xfrm>
            <a:custGeom>
              <a:rect b="b" l="l" r="r" t="t"/>
              <a:pathLst>
                <a:path extrusionOk="0" h="1255" w="1254">
                  <a:moveTo>
                    <a:pt x="0" y="1"/>
                  </a:moveTo>
                  <a:lnTo>
                    <a:pt x="0" y="1254"/>
                  </a:lnTo>
                  <a:lnTo>
                    <a:pt x="1254" y="1254"/>
                  </a:lnTo>
                  <a:lnTo>
                    <a:pt x="1254"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
            <p:cNvSpPr/>
            <p:nvPr/>
          </p:nvSpPr>
          <p:spPr>
            <a:xfrm>
              <a:off x="4909725" y="3267175"/>
              <a:ext cx="31375" cy="31375"/>
            </a:xfrm>
            <a:custGeom>
              <a:rect b="b" l="l" r="r" t="t"/>
              <a:pathLst>
                <a:path extrusionOk="0" h="1255" w="1255">
                  <a:moveTo>
                    <a:pt x="1" y="1"/>
                  </a:moveTo>
                  <a:lnTo>
                    <a:pt x="1" y="1254"/>
                  </a:lnTo>
                  <a:lnTo>
                    <a:pt x="1255" y="1254"/>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
            <p:cNvSpPr/>
            <p:nvPr/>
          </p:nvSpPr>
          <p:spPr>
            <a:xfrm>
              <a:off x="4941075" y="3267175"/>
              <a:ext cx="31375" cy="31375"/>
            </a:xfrm>
            <a:custGeom>
              <a:rect b="b" l="l" r="r" t="t"/>
              <a:pathLst>
                <a:path extrusionOk="0" h="1255" w="1255">
                  <a:moveTo>
                    <a:pt x="1" y="1"/>
                  </a:moveTo>
                  <a:lnTo>
                    <a:pt x="1" y="1254"/>
                  </a:lnTo>
                  <a:lnTo>
                    <a:pt x="1255" y="1254"/>
                  </a:lnTo>
                  <a:lnTo>
                    <a:pt x="125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
            <p:cNvSpPr/>
            <p:nvPr/>
          </p:nvSpPr>
          <p:spPr>
            <a:xfrm>
              <a:off x="4972425" y="3267175"/>
              <a:ext cx="31375" cy="31375"/>
            </a:xfrm>
            <a:custGeom>
              <a:rect b="b" l="l" r="r" t="t"/>
              <a:pathLst>
                <a:path extrusionOk="0" h="1255" w="1255">
                  <a:moveTo>
                    <a:pt x="1" y="1"/>
                  </a:moveTo>
                  <a:lnTo>
                    <a:pt x="1" y="1254"/>
                  </a:lnTo>
                  <a:lnTo>
                    <a:pt x="1255" y="1254"/>
                  </a:lnTo>
                  <a:lnTo>
                    <a:pt x="1255"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
            <p:cNvSpPr/>
            <p:nvPr/>
          </p:nvSpPr>
          <p:spPr>
            <a:xfrm>
              <a:off x="5003775" y="3267175"/>
              <a:ext cx="31775" cy="31375"/>
            </a:xfrm>
            <a:custGeom>
              <a:rect b="b" l="l" r="r" t="t"/>
              <a:pathLst>
                <a:path extrusionOk="0" h="1255" w="1271">
                  <a:moveTo>
                    <a:pt x="1" y="1"/>
                  </a:moveTo>
                  <a:lnTo>
                    <a:pt x="1" y="1254"/>
                  </a:lnTo>
                  <a:lnTo>
                    <a:pt x="1270" y="1254"/>
                  </a:lnTo>
                  <a:lnTo>
                    <a:pt x="12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
            <p:cNvSpPr/>
            <p:nvPr/>
          </p:nvSpPr>
          <p:spPr>
            <a:xfrm>
              <a:off x="5035525" y="3267175"/>
              <a:ext cx="31375" cy="31375"/>
            </a:xfrm>
            <a:custGeom>
              <a:rect b="b" l="l" r="r" t="t"/>
              <a:pathLst>
                <a:path extrusionOk="0" h="1255" w="1255">
                  <a:moveTo>
                    <a:pt x="0" y="1"/>
                  </a:moveTo>
                  <a:lnTo>
                    <a:pt x="0" y="1254"/>
                  </a:lnTo>
                  <a:lnTo>
                    <a:pt x="1254" y="1254"/>
                  </a:lnTo>
                  <a:lnTo>
                    <a:pt x="125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
            <p:cNvSpPr/>
            <p:nvPr/>
          </p:nvSpPr>
          <p:spPr>
            <a:xfrm>
              <a:off x="5066875" y="3267175"/>
              <a:ext cx="31375" cy="31375"/>
            </a:xfrm>
            <a:custGeom>
              <a:rect b="b" l="l" r="r" t="t"/>
              <a:pathLst>
                <a:path extrusionOk="0" h="1255" w="1255">
                  <a:moveTo>
                    <a:pt x="0" y="1"/>
                  </a:moveTo>
                  <a:lnTo>
                    <a:pt x="0" y="1254"/>
                  </a:lnTo>
                  <a:lnTo>
                    <a:pt x="1254" y="1254"/>
                  </a:lnTo>
                  <a:lnTo>
                    <a:pt x="12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
            <p:cNvSpPr/>
            <p:nvPr/>
          </p:nvSpPr>
          <p:spPr>
            <a:xfrm>
              <a:off x="5098225" y="3267175"/>
              <a:ext cx="31375" cy="31375"/>
            </a:xfrm>
            <a:custGeom>
              <a:rect b="b" l="l" r="r" t="t"/>
              <a:pathLst>
                <a:path extrusionOk="0" h="1255" w="1255">
                  <a:moveTo>
                    <a:pt x="0" y="1"/>
                  </a:moveTo>
                  <a:lnTo>
                    <a:pt x="0" y="1254"/>
                  </a:lnTo>
                  <a:lnTo>
                    <a:pt x="1254" y="1254"/>
                  </a:lnTo>
                  <a:lnTo>
                    <a:pt x="125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
            <p:cNvSpPr/>
            <p:nvPr/>
          </p:nvSpPr>
          <p:spPr>
            <a:xfrm>
              <a:off x="5129575" y="3267175"/>
              <a:ext cx="31375" cy="31375"/>
            </a:xfrm>
            <a:custGeom>
              <a:rect b="b" l="l" r="r" t="t"/>
              <a:pathLst>
                <a:path extrusionOk="0" h="1255" w="1255">
                  <a:moveTo>
                    <a:pt x="0" y="1"/>
                  </a:moveTo>
                  <a:lnTo>
                    <a:pt x="0" y="1254"/>
                  </a:lnTo>
                  <a:lnTo>
                    <a:pt x="1254" y="1254"/>
                  </a:lnTo>
                  <a:lnTo>
                    <a:pt x="1254"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
            <p:cNvSpPr/>
            <p:nvPr/>
          </p:nvSpPr>
          <p:spPr>
            <a:xfrm>
              <a:off x="4815700" y="3298525"/>
              <a:ext cx="31375" cy="31375"/>
            </a:xfrm>
            <a:custGeom>
              <a:rect b="b" l="l" r="r" t="t"/>
              <a:pathLst>
                <a:path extrusionOk="0" h="1255" w="1255">
                  <a:moveTo>
                    <a:pt x="0" y="0"/>
                  </a:moveTo>
                  <a:lnTo>
                    <a:pt x="0" y="1254"/>
                  </a:lnTo>
                  <a:lnTo>
                    <a:pt x="1254" y="1254"/>
                  </a:lnTo>
                  <a:lnTo>
                    <a:pt x="1254"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
            <p:cNvSpPr/>
            <p:nvPr/>
          </p:nvSpPr>
          <p:spPr>
            <a:xfrm>
              <a:off x="4847050" y="3298525"/>
              <a:ext cx="31375" cy="31375"/>
            </a:xfrm>
            <a:custGeom>
              <a:rect b="b" l="l" r="r" t="t"/>
              <a:pathLst>
                <a:path extrusionOk="0" h="1255" w="1255">
                  <a:moveTo>
                    <a:pt x="0" y="0"/>
                  </a:moveTo>
                  <a:lnTo>
                    <a:pt x="0" y="1254"/>
                  </a:lnTo>
                  <a:lnTo>
                    <a:pt x="1254" y="1254"/>
                  </a:lnTo>
                  <a:lnTo>
                    <a:pt x="12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
            <p:cNvSpPr/>
            <p:nvPr/>
          </p:nvSpPr>
          <p:spPr>
            <a:xfrm>
              <a:off x="4878400" y="3298525"/>
              <a:ext cx="31350" cy="31375"/>
            </a:xfrm>
            <a:custGeom>
              <a:rect b="b" l="l" r="r" t="t"/>
              <a:pathLst>
                <a:path extrusionOk="0" h="1255" w="1254">
                  <a:moveTo>
                    <a:pt x="0" y="0"/>
                  </a:moveTo>
                  <a:lnTo>
                    <a:pt x="0" y="1254"/>
                  </a:lnTo>
                  <a:lnTo>
                    <a:pt x="1254" y="1254"/>
                  </a:lnTo>
                  <a:lnTo>
                    <a:pt x="125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
            <p:cNvSpPr/>
            <p:nvPr/>
          </p:nvSpPr>
          <p:spPr>
            <a:xfrm>
              <a:off x="4909725" y="3298525"/>
              <a:ext cx="31375" cy="31375"/>
            </a:xfrm>
            <a:custGeom>
              <a:rect b="b" l="l" r="r" t="t"/>
              <a:pathLst>
                <a:path extrusionOk="0" h="1255" w="1255">
                  <a:moveTo>
                    <a:pt x="1" y="0"/>
                  </a:moveTo>
                  <a:lnTo>
                    <a:pt x="1" y="1254"/>
                  </a:lnTo>
                  <a:lnTo>
                    <a:pt x="1255" y="1254"/>
                  </a:lnTo>
                  <a:lnTo>
                    <a:pt x="1255"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
            <p:cNvSpPr/>
            <p:nvPr/>
          </p:nvSpPr>
          <p:spPr>
            <a:xfrm>
              <a:off x="4941075" y="3298525"/>
              <a:ext cx="31375" cy="31375"/>
            </a:xfrm>
            <a:custGeom>
              <a:rect b="b" l="l" r="r" t="t"/>
              <a:pathLst>
                <a:path extrusionOk="0" h="1255" w="1255">
                  <a:moveTo>
                    <a:pt x="1" y="0"/>
                  </a:moveTo>
                  <a:lnTo>
                    <a:pt x="1" y="1254"/>
                  </a:lnTo>
                  <a:lnTo>
                    <a:pt x="1255" y="1254"/>
                  </a:lnTo>
                  <a:lnTo>
                    <a:pt x="1255" y="0"/>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
            <p:cNvSpPr/>
            <p:nvPr/>
          </p:nvSpPr>
          <p:spPr>
            <a:xfrm>
              <a:off x="4972425" y="3298525"/>
              <a:ext cx="31375" cy="31375"/>
            </a:xfrm>
            <a:custGeom>
              <a:rect b="b" l="l" r="r" t="t"/>
              <a:pathLst>
                <a:path extrusionOk="0" h="1255" w="1255">
                  <a:moveTo>
                    <a:pt x="1" y="0"/>
                  </a:moveTo>
                  <a:lnTo>
                    <a:pt x="1" y="1254"/>
                  </a:lnTo>
                  <a:lnTo>
                    <a:pt x="1255" y="1254"/>
                  </a:lnTo>
                  <a:lnTo>
                    <a:pt x="12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
            <p:cNvSpPr/>
            <p:nvPr/>
          </p:nvSpPr>
          <p:spPr>
            <a:xfrm>
              <a:off x="5003775" y="3298525"/>
              <a:ext cx="31775" cy="31375"/>
            </a:xfrm>
            <a:custGeom>
              <a:rect b="b" l="l" r="r" t="t"/>
              <a:pathLst>
                <a:path extrusionOk="0" h="1255" w="1271">
                  <a:moveTo>
                    <a:pt x="1" y="0"/>
                  </a:moveTo>
                  <a:lnTo>
                    <a:pt x="1" y="1254"/>
                  </a:lnTo>
                  <a:lnTo>
                    <a:pt x="1270" y="1254"/>
                  </a:lnTo>
                  <a:lnTo>
                    <a:pt x="1270"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
            <p:cNvSpPr/>
            <p:nvPr/>
          </p:nvSpPr>
          <p:spPr>
            <a:xfrm>
              <a:off x="5035525" y="3298525"/>
              <a:ext cx="31375" cy="31375"/>
            </a:xfrm>
            <a:custGeom>
              <a:rect b="b" l="l" r="r" t="t"/>
              <a:pathLst>
                <a:path extrusionOk="0" h="1255" w="1255">
                  <a:moveTo>
                    <a:pt x="0" y="0"/>
                  </a:moveTo>
                  <a:lnTo>
                    <a:pt x="0" y="1254"/>
                  </a:lnTo>
                  <a:lnTo>
                    <a:pt x="1254" y="1254"/>
                  </a:lnTo>
                  <a:lnTo>
                    <a:pt x="12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
            <p:cNvSpPr/>
            <p:nvPr/>
          </p:nvSpPr>
          <p:spPr>
            <a:xfrm>
              <a:off x="5066875" y="3298525"/>
              <a:ext cx="31375" cy="31375"/>
            </a:xfrm>
            <a:custGeom>
              <a:rect b="b" l="l" r="r" t="t"/>
              <a:pathLst>
                <a:path extrusionOk="0" h="1255" w="1255">
                  <a:moveTo>
                    <a:pt x="0" y="0"/>
                  </a:moveTo>
                  <a:lnTo>
                    <a:pt x="0" y="1254"/>
                  </a:lnTo>
                  <a:lnTo>
                    <a:pt x="1254" y="1254"/>
                  </a:lnTo>
                  <a:lnTo>
                    <a:pt x="125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
            <p:cNvSpPr/>
            <p:nvPr/>
          </p:nvSpPr>
          <p:spPr>
            <a:xfrm>
              <a:off x="5098225" y="3298525"/>
              <a:ext cx="31375" cy="31375"/>
            </a:xfrm>
            <a:custGeom>
              <a:rect b="b" l="l" r="r" t="t"/>
              <a:pathLst>
                <a:path extrusionOk="0" h="1255" w="1255">
                  <a:moveTo>
                    <a:pt x="0" y="0"/>
                  </a:moveTo>
                  <a:lnTo>
                    <a:pt x="0" y="1254"/>
                  </a:lnTo>
                  <a:lnTo>
                    <a:pt x="1254" y="1254"/>
                  </a:lnTo>
                  <a:lnTo>
                    <a:pt x="12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
            <p:cNvSpPr/>
            <p:nvPr/>
          </p:nvSpPr>
          <p:spPr>
            <a:xfrm>
              <a:off x="5129575" y="3298525"/>
              <a:ext cx="31375" cy="31375"/>
            </a:xfrm>
            <a:custGeom>
              <a:rect b="b" l="l" r="r" t="t"/>
              <a:pathLst>
                <a:path extrusionOk="0" h="1255" w="1255">
                  <a:moveTo>
                    <a:pt x="0" y="0"/>
                  </a:moveTo>
                  <a:lnTo>
                    <a:pt x="0" y="1254"/>
                  </a:lnTo>
                  <a:lnTo>
                    <a:pt x="1254" y="1254"/>
                  </a:lnTo>
                  <a:lnTo>
                    <a:pt x="125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
            <p:cNvSpPr/>
            <p:nvPr/>
          </p:nvSpPr>
          <p:spPr>
            <a:xfrm>
              <a:off x="5160925" y="3298525"/>
              <a:ext cx="31375" cy="31375"/>
            </a:xfrm>
            <a:custGeom>
              <a:rect b="b" l="l" r="r" t="t"/>
              <a:pathLst>
                <a:path extrusionOk="0" h="1255" w="1255">
                  <a:moveTo>
                    <a:pt x="0" y="0"/>
                  </a:moveTo>
                  <a:lnTo>
                    <a:pt x="0" y="1254"/>
                  </a:lnTo>
                  <a:lnTo>
                    <a:pt x="1254" y="1254"/>
                  </a:lnTo>
                  <a:lnTo>
                    <a:pt x="1254"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
            <p:cNvSpPr/>
            <p:nvPr/>
          </p:nvSpPr>
          <p:spPr>
            <a:xfrm>
              <a:off x="4815700" y="3329875"/>
              <a:ext cx="31375" cy="31375"/>
            </a:xfrm>
            <a:custGeom>
              <a:rect b="b" l="l" r="r" t="t"/>
              <a:pathLst>
                <a:path extrusionOk="0" h="1255" w="1255">
                  <a:moveTo>
                    <a:pt x="0" y="0"/>
                  </a:moveTo>
                  <a:lnTo>
                    <a:pt x="0" y="1254"/>
                  </a:lnTo>
                  <a:lnTo>
                    <a:pt x="1254" y="1254"/>
                  </a:lnTo>
                  <a:lnTo>
                    <a:pt x="1254"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
            <p:cNvSpPr/>
            <p:nvPr/>
          </p:nvSpPr>
          <p:spPr>
            <a:xfrm>
              <a:off x="4847050" y="3329875"/>
              <a:ext cx="31375" cy="31375"/>
            </a:xfrm>
            <a:custGeom>
              <a:rect b="b" l="l" r="r" t="t"/>
              <a:pathLst>
                <a:path extrusionOk="0" h="1255" w="1255">
                  <a:moveTo>
                    <a:pt x="0" y="0"/>
                  </a:moveTo>
                  <a:lnTo>
                    <a:pt x="0" y="1254"/>
                  </a:lnTo>
                  <a:lnTo>
                    <a:pt x="1254" y="1254"/>
                  </a:lnTo>
                  <a:lnTo>
                    <a:pt x="1254"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
            <p:cNvSpPr/>
            <p:nvPr/>
          </p:nvSpPr>
          <p:spPr>
            <a:xfrm>
              <a:off x="4878400" y="3329875"/>
              <a:ext cx="31350" cy="31375"/>
            </a:xfrm>
            <a:custGeom>
              <a:rect b="b" l="l" r="r" t="t"/>
              <a:pathLst>
                <a:path extrusionOk="0" h="1255" w="1254">
                  <a:moveTo>
                    <a:pt x="0" y="0"/>
                  </a:moveTo>
                  <a:lnTo>
                    <a:pt x="0" y="1254"/>
                  </a:lnTo>
                  <a:lnTo>
                    <a:pt x="1254" y="1254"/>
                  </a:lnTo>
                  <a:lnTo>
                    <a:pt x="1254"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
            <p:cNvSpPr/>
            <p:nvPr/>
          </p:nvSpPr>
          <p:spPr>
            <a:xfrm>
              <a:off x="4909725" y="3329875"/>
              <a:ext cx="31375" cy="31375"/>
            </a:xfrm>
            <a:custGeom>
              <a:rect b="b" l="l" r="r" t="t"/>
              <a:pathLst>
                <a:path extrusionOk="0" h="1255" w="1255">
                  <a:moveTo>
                    <a:pt x="1" y="0"/>
                  </a:moveTo>
                  <a:lnTo>
                    <a:pt x="1" y="1254"/>
                  </a:lnTo>
                  <a:lnTo>
                    <a:pt x="1255" y="1254"/>
                  </a:lnTo>
                  <a:lnTo>
                    <a:pt x="1255" y="0"/>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
            <p:cNvSpPr/>
            <p:nvPr/>
          </p:nvSpPr>
          <p:spPr>
            <a:xfrm>
              <a:off x="4941075" y="3329875"/>
              <a:ext cx="31375" cy="31375"/>
            </a:xfrm>
            <a:custGeom>
              <a:rect b="b" l="l" r="r" t="t"/>
              <a:pathLst>
                <a:path extrusionOk="0" h="1255" w="1255">
                  <a:moveTo>
                    <a:pt x="1" y="0"/>
                  </a:moveTo>
                  <a:lnTo>
                    <a:pt x="1" y="1254"/>
                  </a:lnTo>
                  <a:lnTo>
                    <a:pt x="1255" y="1254"/>
                  </a:lnTo>
                  <a:lnTo>
                    <a:pt x="1255"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
            <p:cNvSpPr/>
            <p:nvPr/>
          </p:nvSpPr>
          <p:spPr>
            <a:xfrm>
              <a:off x="4972425" y="3329875"/>
              <a:ext cx="31375" cy="31375"/>
            </a:xfrm>
            <a:custGeom>
              <a:rect b="b" l="l" r="r" t="t"/>
              <a:pathLst>
                <a:path extrusionOk="0" h="1255" w="1255">
                  <a:moveTo>
                    <a:pt x="1" y="0"/>
                  </a:moveTo>
                  <a:lnTo>
                    <a:pt x="1" y="1254"/>
                  </a:lnTo>
                  <a:lnTo>
                    <a:pt x="1255" y="1254"/>
                  </a:lnTo>
                  <a:lnTo>
                    <a:pt x="1255"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
            <p:cNvSpPr/>
            <p:nvPr/>
          </p:nvSpPr>
          <p:spPr>
            <a:xfrm>
              <a:off x="5003775" y="3329875"/>
              <a:ext cx="31775" cy="31375"/>
            </a:xfrm>
            <a:custGeom>
              <a:rect b="b" l="l" r="r" t="t"/>
              <a:pathLst>
                <a:path extrusionOk="0" h="1255" w="1271">
                  <a:moveTo>
                    <a:pt x="1" y="0"/>
                  </a:moveTo>
                  <a:lnTo>
                    <a:pt x="1" y="1254"/>
                  </a:lnTo>
                  <a:lnTo>
                    <a:pt x="1270" y="1254"/>
                  </a:lnTo>
                  <a:lnTo>
                    <a:pt x="1270"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
            <p:cNvSpPr/>
            <p:nvPr/>
          </p:nvSpPr>
          <p:spPr>
            <a:xfrm>
              <a:off x="5035525" y="3329875"/>
              <a:ext cx="31375" cy="31375"/>
            </a:xfrm>
            <a:custGeom>
              <a:rect b="b" l="l" r="r" t="t"/>
              <a:pathLst>
                <a:path extrusionOk="0" h="1255" w="1255">
                  <a:moveTo>
                    <a:pt x="0" y="0"/>
                  </a:moveTo>
                  <a:lnTo>
                    <a:pt x="0" y="1254"/>
                  </a:lnTo>
                  <a:lnTo>
                    <a:pt x="1254" y="1254"/>
                  </a:lnTo>
                  <a:lnTo>
                    <a:pt x="1254"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
            <p:cNvSpPr/>
            <p:nvPr/>
          </p:nvSpPr>
          <p:spPr>
            <a:xfrm>
              <a:off x="5066875" y="3329875"/>
              <a:ext cx="31375" cy="31375"/>
            </a:xfrm>
            <a:custGeom>
              <a:rect b="b" l="l" r="r" t="t"/>
              <a:pathLst>
                <a:path extrusionOk="0" h="1255" w="1255">
                  <a:moveTo>
                    <a:pt x="0" y="0"/>
                  </a:moveTo>
                  <a:lnTo>
                    <a:pt x="0" y="1254"/>
                  </a:lnTo>
                  <a:lnTo>
                    <a:pt x="1254" y="1254"/>
                  </a:lnTo>
                  <a:lnTo>
                    <a:pt x="1254"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
            <p:cNvSpPr/>
            <p:nvPr/>
          </p:nvSpPr>
          <p:spPr>
            <a:xfrm>
              <a:off x="5098225" y="3329875"/>
              <a:ext cx="31375" cy="31375"/>
            </a:xfrm>
            <a:custGeom>
              <a:rect b="b" l="l" r="r" t="t"/>
              <a:pathLst>
                <a:path extrusionOk="0" h="1255" w="1255">
                  <a:moveTo>
                    <a:pt x="0" y="0"/>
                  </a:moveTo>
                  <a:lnTo>
                    <a:pt x="0" y="1254"/>
                  </a:lnTo>
                  <a:lnTo>
                    <a:pt x="1254" y="1254"/>
                  </a:lnTo>
                  <a:lnTo>
                    <a:pt x="1254"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
            <p:cNvSpPr/>
            <p:nvPr/>
          </p:nvSpPr>
          <p:spPr>
            <a:xfrm>
              <a:off x="5129575" y="3329875"/>
              <a:ext cx="31375" cy="31375"/>
            </a:xfrm>
            <a:custGeom>
              <a:rect b="b" l="l" r="r" t="t"/>
              <a:pathLst>
                <a:path extrusionOk="0" h="1255" w="1255">
                  <a:moveTo>
                    <a:pt x="0" y="0"/>
                  </a:moveTo>
                  <a:lnTo>
                    <a:pt x="0" y="1254"/>
                  </a:lnTo>
                  <a:lnTo>
                    <a:pt x="1254" y="1254"/>
                  </a:lnTo>
                  <a:lnTo>
                    <a:pt x="1254"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
            <p:cNvSpPr/>
            <p:nvPr/>
          </p:nvSpPr>
          <p:spPr>
            <a:xfrm>
              <a:off x="5160925" y="3329875"/>
              <a:ext cx="31375" cy="31375"/>
            </a:xfrm>
            <a:custGeom>
              <a:rect b="b" l="l" r="r" t="t"/>
              <a:pathLst>
                <a:path extrusionOk="0" h="1255" w="1255">
                  <a:moveTo>
                    <a:pt x="0" y="0"/>
                  </a:moveTo>
                  <a:lnTo>
                    <a:pt x="0" y="1254"/>
                  </a:lnTo>
                  <a:lnTo>
                    <a:pt x="1254" y="1254"/>
                  </a:lnTo>
                  <a:lnTo>
                    <a:pt x="1254"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
            <p:cNvSpPr/>
            <p:nvPr/>
          </p:nvSpPr>
          <p:spPr>
            <a:xfrm>
              <a:off x="4815700" y="3361225"/>
              <a:ext cx="31375" cy="31375"/>
            </a:xfrm>
            <a:custGeom>
              <a:rect b="b" l="l" r="r" t="t"/>
              <a:pathLst>
                <a:path extrusionOk="0" h="1255" w="1255">
                  <a:moveTo>
                    <a:pt x="0" y="0"/>
                  </a:moveTo>
                  <a:lnTo>
                    <a:pt x="0" y="1254"/>
                  </a:lnTo>
                  <a:lnTo>
                    <a:pt x="1254" y="1254"/>
                  </a:lnTo>
                  <a:lnTo>
                    <a:pt x="12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
            <p:cNvSpPr/>
            <p:nvPr/>
          </p:nvSpPr>
          <p:spPr>
            <a:xfrm>
              <a:off x="4847050" y="3361225"/>
              <a:ext cx="31375" cy="31375"/>
            </a:xfrm>
            <a:custGeom>
              <a:rect b="b" l="l" r="r" t="t"/>
              <a:pathLst>
                <a:path extrusionOk="0" h="1255" w="1255">
                  <a:moveTo>
                    <a:pt x="0" y="0"/>
                  </a:moveTo>
                  <a:lnTo>
                    <a:pt x="0" y="1254"/>
                  </a:lnTo>
                  <a:lnTo>
                    <a:pt x="1254" y="1254"/>
                  </a:lnTo>
                  <a:lnTo>
                    <a:pt x="12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
            <p:cNvSpPr/>
            <p:nvPr/>
          </p:nvSpPr>
          <p:spPr>
            <a:xfrm>
              <a:off x="4878400" y="3361225"/>
              <a:ext cx="31350" cy="31375"/>
            </a:xfrm>
            <a:custGeom>
              <a:rect b="b" l="l" r="r" t="t"/>
              <a:pathLst>
                <a:path extrusionOk="0" h="1255" w="1254">
                  <a:moveTo>
                    <a:pt x="0" y="0"/>
                  </a:moveTo>
                  <a:lnTo>
                    <a:pt x="0" y="1254"/>
                  </a:lnTo>
                  <a:lnTo>
                    <a:pt x="1254" y="1254"/>
                  </a:lnTo>
                  <a:lnTo>
                    <a:pt x="12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
            <p:cNvSpPr/>
            <p:nvPr/>
          </p:nvSpPr>
          <p:spPr>
            <a:xfrm>
              <a:off x="4909725" y="3361225"/>
              <a:ext cx="31375" cy="31375"/>
            </a:xfrm>
            <a:custGeom>
              <a:rect b="b" l="l" r="r" t="t"/>
              <a:pathLst>
                <a:path extrusionOk="0" h="1255" w="1255">
                  <a:moveTo>
                    <a:pt x="1" y="0"/>
                  </a:moveTo>
                  <a:lnTo>
                    <a:pt x="1" y="1254"/>
                  </a:lnTo>
                  <a:lnTo>
                    <a:pt x="1255" y="1254"/>
                  </a:lnTo>
                  <a:lnTo>
                    <a:pt x="1255"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
            <p:cNvSpPr/>
            <p:nvPr/>
          </p:nvSpPr>
          <p:spPr>
            <a:xfrm>
              <a:off x="4941075" y="3361225"/>
              <a:ext cx="31375" cy="31375"/>
            </a:xfrm>
            <a:custGeom>
              <a:rect b="b" l="l" r="r" t="t"/>
              <a:pathLst>
                <a:path extrusionOk="0" h="1255" w="1255">
                  <a:moveTo>
                    <a:pt x="1" y="0"/>
                  </a:moveTo>
                  <a:lnTo>
                    <a:pt x="1" y="1254"/>
                  </a:lnTo>
                  <a:lnTo>
                    <a:pt x="1255" y="1254"/>
                  </a:lnTo>
                  <a:lnTo>
                    <a:pt x="1255"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
            <p:cNvSpPr/>
            <p:nvPr/>
          </p:nvSpPr>
          <p:spPr>
            <a:xfrm>
              <a:off x="4972425" y="3361225"/>
              <a:ext cx="31375" cy="31375"/>
            </a:xfrm>
            <a:custGeom>
              <a:rect b="b" l="l" r="r" t="t"/>
              <a:pathLst>
                <a:path extrusionOk="0" h="1255" w="1255">
                  <a:moveTo>
                    <a:pt x="1" y="0"/>
                  </a:moveTo>
                  <a:lnTo>
                    <a:pt x="1" y="1254"/>
                  </a:lnTo>
                  <a:lnTo>
                    <a:pt x="1255" y="1254"/>
                  </a:lnTo>
                  <a:lnTo>
                    <a:pt x="1255"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
            <p:cNvSpPr/>
            <p:nvPr/>
          </p:nvSpPr>
          <p:spPr>
            <a:xfrm>
              <a:off x="5003775" y="3361225"/>
              <a:ext cx="31775" cy="31375"/>
            </a:xfrm>
            <a:custGeom>
              <a:rect b="b" l="l" r="r" t="t"/>
              <a:pathLst>
                <a:path extrusionOk="0" h="1255" w="1271">
                  <a:moveTo>
                    <a:pt x="1" y="0"/>
                  </a:moveTo>
                  <a:lnTo>
                    <a:pt x="1" y="1254"/>
                  </a:lnTo>
                  <a:lnTo>
                    <a:pt x="1270" y="1254"/>
                  </a:lnTo>
                  <a:lnTo>
                    <a:pt x="1270"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
            <p:cNvSpPr/>
            <p:nvPr/>
          </p:nvSpPr>
          <p:spPr>
            <a:xfrm>
              <a:off x="5035525" y="3361225"/>
              <a:ext cx="31375" cy="31375"/>
            </a:xfrm>
            <a:custGeom>
              <a:rect b="b" l="l" r="r" t="t"/>
              <a:pathLst>
                <a:path extrusionOk="0" h="1255" w="1255">
                  <a:moveTo>
                    <a:pt x="0" y="0"/>
                  </a:moveTo>
                  <a:lnTo>
                    <a:pt x="0" y="1254"/>
                  </a:lnTo>
                  <a:lnTo>
                    <a:pt x="1254" y="1254"/>
                  </a:lnTo>
                  <a:lnTo>
                    <a:pt x="12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
            <p:cNvSpPr/>
            <p:nvPr/>
          </p:nvSpPr>
          <p:spPr>
            <a:xfrm>
              <a:off x="5066875" y="3361225"/>
              <a:ext cx="31375" cy="31375"/>
            </a:xfrm>
            <a:custGeom>
              <a:rect b="b" l="l" r="r" t="t"/>
              <a:pathLst>
                <a:path extrusionOk="0" h="1255" w="1255">
                  <a:moveTo>
                    <a:pt x="0" y="0"/>
                  </a:moveTo>
                  <a:lnTo>
                    <a:pt x="0" y="1254"/>
                  </a:lnTo>
                  <a:lnTo>
                    <a:pt x="1254" y="1254"/>
                  </a:lnTo>
                  <a:lnTo>
                    <a:pt x="12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
            <p:cNvSpPr/>
            <p:nvPr/>
          </p:nvSpPr>
          <p:spPr>
            <a:xfrm>
              <a:off x="5098225" y="3361225"/>
              <a:ext cx="31375" cy="31375"/>
            </a:xfrm>
            <a:custGeom>
              <a:rect b="b" l="l" r="r" t="t"/>
              <a:pathLst>
                <a:path extrusionOk="0" h="1255" w="1255">
                  <a:moveTo>
                    <a:pt x="0" y="0"/>
                  </a:moveTo>
                  <a:lnTo>
                    <a:pt x="0" y="1254"/>
                  </a:lnTo>
                  <a:lnTo>
                    <a:pt x="1254" y="1254"/>
                  </a:lnTo>
                  <a:lnTo>
                    <a:pt x="125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
            <p:cNvSpPr/>
            <p:nvPr/>
          </p:nvSpPr>
          <p:spPr>
            <a:xfrm>
              <a:off x="5129575" y="3361225"/>
              <a:ext cx="31375" cy="31375"/>
            </a:xfrm>
            <a:custGeom>
              <a:rect b="b" l="l" r="r" t="t"/>
              <a:pathLst>
                <a:path extrusionOk="0" h="1255" w="1255">
                  <a:moveTo>
                    <a:pt x="0" y="0"/>
                  </a:moveTo>
                  <a:lnTo>
                    <a:pt x="0" y="1254"/>
                  </a:lnTo>
                  <a:lnTo>
                    <a:pt x="1254" y="1254"/>
                  </a:lnTo>
                  <a:lnTo>
                    <a:pt x="125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
            <p:cNvSpPr/>
            <p:nvPr/>
          </p:nvSpPr>
          <p:spPr>
            <a:xfrm>
              <a:off x="5160925" y="3361225"/>
              <a:ext cx="31375" cy="31375"/>
            </a:xfrm>
            <a:custGeom>
              <a:rect b="b" l="l" r="r" t="t"/>
              <a:pathLst>
                <a:path extrusionOk="0" h="1255" w="1255">
                  <a:moveTo>
                    <a:pt x="0" y="0"/>
                  </a:moveTo>
                  <a:lnTo>
                    <a:pt x="0" y="1254"/>
                  </a:lnTo>
                  <a:lnTo>
                    <a:pt x="1254" y="1254"/>
                  </a:lnTo>
                  <a:lnTo>
                    <a:pt x="12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
            <p:cNvSpPr/>
            <p:nvPr/>
          </p:nvSpPr>
          <p:spPr>
            <a:xfrm>
              <a:off x="4815700" y="3392575"/>
              <a:ext cx="31375" cy="31375"/>
            </a:xfrm>
            <a:custGeom>
              <a:rect b="b" l="l" r="r" t="t"/>
              <a:pathLst>
                <a:path extrusionOk="0" h="1255" w="1255">
                  <a:moveTo>
                    <a:pt x="0" y="0"/>
                  </a:moveTo>
                  <a:lnTo>
                    <a:pt x="0" y="1254"/>
                  </a:lnTo>
                  <a:lnTo>
                    <a:pt x="1254" y="1254"/>
                  </a:lnTo>
                  <a:lnTo>
                    <a:pt x="12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
            <p:cNvSpPr/>
            <p:nvPr/>
          </p:nvSpPr>
          <p:spPr>
            <a:xfrm>
              <a:off x="4847050" y="3392575"/>
              <a:ext cx="31375" cy="31375"/>
            </a:xfrm>
            <a:custGeom>
              <a:rect b="b" l="l" r="r" t="t"/>
              <a:pathLst>
                <a:path extrusionOk="0" h="1255" w="1255">
                  <a:moveTo>
                    <a:pt x="0" y="0"/>
                  </a:moveTo>
                  <a:lnTo>
                    <a:pt x="0" y="1254"/>
                  </a:lnTo>
                  <a:lnTo>
                    <a:pt x="1254" y="1254"/>
                  </a:lnTo>
                  <a:lnTo>
                    <a:pt x="12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
            <p:cNvSpPr/>
            <p:nvPr/>
          </p:nvSpPr>
          <p:spPr>
            <a:xfrm>
              <a:off x="4878400" y="3392575"/>
              <a:ext cx="31350" cy="31375"/>
            </a:xfrm>
            <a:custGeom>
              <a:rect b="b" l="l" r="r" t="t"/>
              <a:pathLst>
                <a:path extrusionOk="0" h="1255" w="1254">
                  <a:moveTo>
                    <a:pt x="0" y="0"/>
                  </a:moveTo>
                  <a:lnTo>
                    <a:pt x="0" y="1254"/>
                  </a:lnTo>
                  <a:lnTo>
                    <a:pt x="1254" y="1254"/>
                  </a:lnTo>
                  <a:lnTo>
                    <a:pt x="12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
            <p:cNvSpPr/>
            <p:nvPr/>
          </p:nvSpPr>
          <p:spPr>
            <a:xfrm>
              <a:off x="4909725" y="3392575"/>
              <a:ext cx="31375" cy="31375"/>
            </a:xfrm>
            <a:custGeom>
              <a:rect b="b" l="l" r="r" t="t"/>
              <a:pathLst>
                <a:path extrusionOk="0" h="1255" w="1255">
                  <a:moveTo>
                    <a:pt x="1" y="0"/>
                  </a:moveTo>
                  <a:lnTo>
                    <a:pt x="1" y="1254"/>
                  </a:lnTo>
                  <a:lnTo>
                    <a:pt x="1255" y="1254"/>
                  </a:lnTo>
                  <a:lnTo>
                    <a:pt x="1255"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
            <p:cNvSpPr/>
            <p:nvPr/>
          </p:nvSpPr>
          <p:spPr>
            <a:xfrm>
              <a:off x="4941075" y="3392575"/>
              <a:ext cx="31375" cy="31375"/>
            </a:xfrm>
            <a:custGeom>
              <a:rect b="b" l="l" r="r" t="t"/>
              <a:pathLst>
                <a:path extrusionOk="0" h="1255" w="1255">
                  <a:moveTo>
                    <a:pt x="1" y="0"/>
                  </a:moveTo>
                  <a:lnTo>
                    <a:pt x="1" y="1254"/>
                  </a:lnTo>
                  <a:lnTo>
                    <a:pt x="1255" y="1254"/>
                  </a:lnTo>
                  <a:lnTo>
                    <a:pt x="1255"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
            <p:cNvSpPr/>
            <p:nvPr/>
          </p:nvSpPr>
          <p:spPr>
            <a:xfrm>
              <a:off x="4972425" y="3392575"/>
              <a:ext cx="31375" cy="31375"/>
            </a:xfrm>
            <a:custGeom>
              <a:rect b="b" l="l" r="r" t="t"/>
              <a:pathLst>
                <a:path extrusionOk="0" h="1255" w="1255">
                  <a:moveTo>
                    <a:pt x="1" y="0"/>
                  </a:moveTo>
                  <a:lnTo>
                    <a:pt x="1" y="1254"/>
                  </a:lnTo>
                  <a:lnTo>
                    <a:pt x="1255" y="1254"/>
                  </a:lnTo>
                  <a:lnTo>
                    <a:pt x="12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
            <p:cNvSpPr/>
            <p:nvPr/>
          </p:nvSpPr>
          <p:spPr>
            <a:xfrm>
              <a:off x="5003775" y="3392575"/>
              <a:ext cx="31775" cy="31375"/>
            </a:xfrm>
            <a:custGeom>
              <a:rect b="b" l="l" r="r" t="t"/>
              <a:pathLst>
                <a:path extrusionOk="0" h="1255" w="1271">
                  <a:moveTo>
                    <a:pt x="1" y="0"/>
                  </a:moveTo>
                  <a:lnTo>
                    <a:pt x="1" y="1254"/>
                  </a:lnTo>
                  <a:lnTo>
                    <a:pt x="1270" y="1254"/>
                  </a:lnTo>
                  <a:lnTo>
                    <a:pt x="1270"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
            <p:cNvSpPr/>
            <p:nvPr/>
          </p:nvSpPr>
          <p:spPr>
            <a:xfrm>
              <a:off x="5035525" y="3392575"/>
              <a:ext cx="31375" cy="31375"/>
            </a:xfrm>
            <a:custGeom>
              <a:rect b="b" l="l" r="r" t="t"/>
              <a:pathLst>
                <a:path extrusionOk="0" h="1255" w="1255">
                  <a:moveTo>
                    <a:pt x="0" y="0"/>
                  </a:moveTo>
                  <a:lnTo>
                    <a:pt x="0" y="1254"/>
                  </a:lnTo>
                  <a:lnTo>
                    <a:pt x="1254" y="1254"/>
                  </a:lnTo>
                  <a:lnTo>
                    <a:pt x="12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
            <p:cNvSpPr/>
            <p:nvPr/>
          </p:nvSpPr>
          <p:spPr>
            <a:xfrm>
              <a:off x="5066875" y="3392575"/>
              <a:ext cx="31375" cy="31375"/>
            </a:xfrm>
            <a:custGeom>
              <a:rect b="b" l="l" r="r" t="t"/>
              <a:pathLst>
                <a:path extrusionOk="0" h="1255" w="1255">
                  <a:moveTo>
                    <a:pt x="0" y="0"/>
                  </a:moveTo>
                  <a:lnTo>
                    <a:pt x="0" y="1254"/>
                  </a:lnTo>
                  <a:lnTo>
                    <a:pt x="1254" y="1254"/>
                  </a:lnTo>
                  <a:lnTo>
                    <a:pt x="1254"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
            <p:cNvSpPr/>
            <p:nvPr/>
          </p:nvSpPr>
          <p:spPr>
            <a:xfrm>
              <a:off x="5098225" y="3392575"/>
              <a:ext cx="31375" cy="31375"/>
            </a:xfrm>
            <a:custGeom>
              <a:rect b="b" l="l" r="r" t="t"/>
              <a:pathLst>
                <a:path extrusionOk="0" h="1255" w="1255">
                  <a:moveTo>
                    <a:pt x="0" y="0"/>
                  </a:moveTo>
                  <a:lnTo>
                    <a:pt x="0" y="1254"/>
                  </a:lnTo>
                  <a:lnTo>
                    <a:pt x="1254" y="1254"/>
                  </a:lnTo>
                  <a:lnTo>
                    <a:pt x="125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
            <p:cNvSpPr/>
            <p:nvPr/>
          </p:nvSpPr>
          <p:spPr>
            <a:xfrm>
              <a:off x="5129575" y="3392575"/>
              <a:ext cx="31375" cy="31375"/>
            </a:xfrm>
            <a:custGeom>
              <a:rect b="b" l="l" r="r" t="t"/>
              <a:pathLst>
                <a:path extrusionOk="0" h="1255" w="1255">
                  <a:moveTo>
                    <a:pt x="0" y="0"/>
                  </a:moveTo>
                  <a:lnTo>
                    <a:pt x="0" y="1254"/>
                  </a:lnTo>
                  <a:lnTo>
                    <a:pt x="1254" y="1254"/>
                  </a:lnTo>
                  <a:lnTo>
                    <a:pt x="125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
            <p:cNvSpPr/>
            <p:nvPr/>
          </p:nvSpPr>
          <p:spPr>
            <a:xfrm>
              <a:off x="5160925" y="3392575"/>
              <a:ext cx="31375" cy="31375"/>
            </a:xfrm>
            <a:custGeom>
              <a:rect b="b" l="l" r="r" t="t"/>
              <a:pathLst>
                <a:path extrusionOk="0" h="1255" w="1255">
                  <a:moveTo>
                    <a:pt x="0" y="0"/>
                  </a:moveTo>
                  <a:lnTo>
                    <a:pt x="0" y="1254"/>
                  </a:lnTo>
                  <a:lnTo>
                    <a:pt x="1254" y="1254"/>
                  </a:lnTo>
                  <a:lnTo>
                    <a:pt x="1254"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
            <p:cNvSpPr/>
            <p:nvPr/>
          </p:nvSpPr>
          <p:spPr>
            <a:xfrm>
              <a:off x="4815700" y="3423925"/>
              <a:ext cx="31375" cy="31375"/>
            </a:xfrm>
            <a:custGeom>
              <a:rect b="b" l="l" r="r" t="t"/>
              <a:pathLst>
                <a:path extrusionOk="0" h="1255" w="1255">
                  <a:moveTo>
                    <a:pt x="0" y="0"/>
                  </a:moveTo>
                  <a:lnTo>
                    <a:pt x="0" y="1254"/>
                  </a:lnTo>
                  <a:lnTo>
                    <a:pt x="1254" y="1254"/>
                  </a:lnTo>
                  <a:lnTo>
                    <a:pt x="1254"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
            <p:cNvSpPr/>
            <p:nvPr/>
          </p:nvSpPr>
          <p:spPr>
            <a:xfrm>
              <a:off x="4847050" y="3423925"/>
              <a:ext cx="31375" cy="31375"/>
            </a:xfrm>
            <a:custGeom>
              <a:rect b="b" l="l" r="r" t="t"/>
              <a:pathLst>
                <a:path extrusionOk="0" h="1255" w="1255">
                  <a:moveTo>
                    <a:pt x="0" y="0"/>
                  </a:moveTo>
                  <a:lnTo>
                    <a:pt x="0" y="1254"/>
                  </a:lnTo>
                  <a:lnTo>
                    <a:pt x="1254" y="1254"/>
                  </a:lnTo>
                  <a:lnTo>
                    <a:pt x="12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
            <p:cNvSpPr/>
            <p:nvPr/>
          </p:nvSpPr>
          <p:spPr>
            <a:xfrm>
              <a:off x="4878400" y="3423925"/>
              <a:ext cx="31350" cy="31375"/>
            </a:xfrm>
            <a:custGeom>
              <a:rect b="b" l="l" r="r" t="t"/>
              <a:pathLst>
                <a:path extrusionOk="0" h="1255" w="1254">
                  <a:moveTo>
                    <a:pt x="0" y="0"/>
                  </a:moveTo>
                  <a:lnTo>
                    <a:pt x="0" y="1254"/>
                  </a:lnTo>
                  <a:lnTo>
                    <a:pt x="1254" y="1254"/>
                  </a:lnTo>
                  <a:lnTo>
                    <a:pt x="12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
            <p:cNvSpPr/>
            <p:nvPr/>
          </p:nvSpPr>
          <p:spPr>
            <a:xfrm>
              <a:off x="4909725" y="3423925"/>
              <a:ext cx="31375" cy="31375"/>
            </a:xfrm>
            <a:custGeom>
              <a:rect b="b" l="l" r="r" t="t"/>
              <a:pathLst>
                <a:path extrusionOk="0" h="1255" w="1255">
                  <a:moveTo>
                    <a:pt x="1" y="0"/>
                  </a:moveTo>
                  <a:lnTo>
                    <a:pt x="1" y="1254"/>
                  </a:lnTo>
                  <a:lnTo>
                    <a:pt x="1255" y="1254"/>
                  </a:lnTo>
                  <a:lnTo>
                    <a:pt x="1255"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
            <p:cNvSpPr/>
            <p:nvPr/>
          </p:nvSpPr>
          <p:spPr>
            <a:xfrm>
              <a:off x="4941075" y="3423925"/>
              <a:ext cx="31375" cy="31375"/>
            </a:xfrm>
            <a:custGeom>
              <a:rect b="b" l="l" r="r" t="t"/>
              <a:pathLst>
                <a:path extrusionOk="0" h="1255" w="1255">
                  <a:moveTo>
                    <a:pt x="1" y="0"/>
                  </a:moveTo>
                  <a:lnTo>
                    <a:pt x="1" y="1254"/>
                  </a:lnTo>
                  <a:lnTo>
                    <a:pt x="1255" y="1254"/>
                  </a:lnTo>
                  <a:lnTo>
                    <a:pt x="1255"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
            <p:cNvSpPr/>
            <p:nvPr/>
          </p:nvSpPr>
          <p:spPr>
            <a:xfrm>
              <a:off x="4972425" y="3423925"/>
              <a:ext cx="31375" cy="31375"/>
            </a:xfrm>
            <a:custGeom>
              <a:rect b="b" l="l" r="r" t="t"/>
              <a:pathLst>
                <a:path extrusionOk="0" h="1255" w="1255">
                  <a:moveTo>
                    <a:pt x="1" y="0"/>
                  </a:moveTo>
                  <a:lnTo>
                    <a:pt x="1" y="1254"/>
                  </a:lnTo>
                  <a:lnTo>
                    <a:pt x="1255" y="1254"/>
                  </a:lnTo>
                  <a:lnTo>
                    <a:pt x="12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
            <p:cNvSpPr/>
            <p:nvPr/>
          </p:nvSpPr>
          <p:spPr>
            <a:xfrm>
              <a:off x="5003775" y="3423925"/>
              <a:ext cx="31775" cy="31375"/>
            </a:xfrm>
            <a:custGeom>
              <a:rect b="b" l="l" r="r" t="t"/>
              <a:pathLst>
                <a:path extrusionOk="0" h="1255" w="1271">
                  <a:moveTo>
                    <a:pt x="1" y="0"/>
                  </a:moveTo>
                  <a:lnTo>
                    <a:pt x="1" y="1254"/>
                  </a:lnTo>
                  <a:lnTo>
                    <a:pt x="1270" y="1254"/>
                  </a:lnTo>
                  <a:lnTo>
                    <a:pt x="12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
            <p:cNvSpPr/>
            <p:nvPr/>
          </p:nvSpPr>
          <p:spPr>
            <a:xfrm>
              <a:off x="5035525" y="3423925"/>
              <a:ext cx="31375" cy="31375"/>
            </a:xfrm>
            <a:custGeom>
              <a:rect b="b" l="l" r="r" t="t"/>
              <a:pathLst>
                <a:path extrusionOk="0" h="1255" w="1255">
                  <a:moveTo>
                    <a:pt x="0" y="0"/>
                  </a:moveTo>
                  <a:lnTo>
                    <a:pt x="0" y="1254"/>
                  </a:lnTo>
                  <a:lnTo>
                    <a:pt x="1254" y="1254"/>
                  </a:lnTo>
                  <a:lnTo>
                    <a:pt x="12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
            <p:cNvSpPr/>
            <p:nvPr/>
          </p:nvSpPr>
          <p:spPr>
            <a:xfrm>
              <a:off x="5066875" y="3423925"/>
              <a:ext cx="31375" cy="31375"/>
            </a:xfrm>
            <a:custGeom>
              <a:rect b="b" l="l" r="r" t="t"/>
              <a:pathLst>
                <a:path extrusionOk="0" h="1255" w="1255">
                  <a:moveTo>
                    <a:pt x="0" y="0"/>
                  </a:moveTo>
                  <a:lnTo>
                    <a:pt x="0" y="1254"/>
                  </a:lnTo>
                  <a:lnTo>
                    <a:pt x="1254" y="1254"/>
                  </a:lnTo>
                  <a:lnTo>
                    <a:pt x="12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
            <p:cNvSpPr/>
            <p:nvPr/>
          </p:nvSpPr>
          <p:spPr>
            <a:xfrm>
              <a:off x="5098225" y="3423925"/>
              <a:ext cx="31375" cy="31375"/>
            </a:xfrm>
            <a:custGeom>
              <a:rect b="b" l="l" r="r" t="t"/>
              <a:pathLst>
                <a:path extrusionOk="0" h="1255" w="1255">
                  <a:moveTo>
                    <a:pt x="0" y="0"/>
                  </a:moveTo>
                  <a:lnTo>
                    <a:pt x="0" y="1254"/>
                  </a:lnTo>
                  <a:lnTo>
                    <a:pt x="1254" y="1254"/>
                  </a:lnTo>
                  <a:lnTo>
                    <a:pt x="125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
            <p:cNvSpPr/>
            <p:nvPr/>
          </p:nvSpPr>
          <p:spPr>
            <a:xfrm>
              <a:off x="5129575" y="3423925"/>
              <a:ext cx="31375" cy="31375"/>
            </a:xfrm>
            <a:custGeom>
              <a:rect b="b" l="l" r="r" t="t"/>
              <a:pathLst>
                <a:path extrusionOk="0" h="1255" w="1255">
                  <a:moveTo>
                    <a:pt x="0" y="0"/>
                  </a:moveTo>
                  <a:lnTo>
                    <a:pt x="0" y="1254"/>
                  </a:lnTo>
                  <a:lnTo>
                    <a:pt x="1254" y="1254"/>
                  </a:lnTo>
                  <a:lnTo>
                    <a:pt x="125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
            <p:cNvSpPr/>
            <p:nvPr/>
          </p:nvSpPr>
          <p:spPr>
            <a:xfrm>
              <a:off x="5160925" y="3423925"/>
              <a:ext cx="31375" cy="31375"/>
            </a:xfrm>
            <a:custGeom>
              <a:rect b="b" l="l" r="r" t="t"/>
              <a:pathLst>
                <a:path extrusionOk="0" h="1255" w="1255">
                  <a:moveTo>
                    <a:pt x="0" y="0"/>
                  </a:moveTo>
                  <a:lnTo>
                    <a:pt x="0" y="1254"/>
                  </a:lnTo>
                  <a:lnTo>
                    <a:pt x="1254" y="1254"/>
                  </a:lnTo>
                  <a:lnTo>
                    <a:pt x="1254"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
            <p:cNvSpPr/>
            <p:nvPr/>
          </p:nvSpPr>
          <p:spPr>
            <a:xfrm>
              <a:off x="4815700" y="3455275"/>
              <a:ext cx="31375" cy="31750"/>
            </a:xfrm>
            <a:custGeom>
              <a:rect b="b" l="l" r="r" t="t"/>
              <a:pathLst>
                <a:path extrusionOk="0" h="1270" w="1255">
                  <a:moveTo>
                    <a:pt x="0" y="0"/>
                  </a:moveTo>
                  <a:lnTo>
                    <a:pt x="0" y="1270"/>
                  </a:lnTo>
                  <a:lnTo>
                    <a:pt x="1254" y="1270"/>
                  </a:lnTo>
                  <a:lnTo>
                    <a:pt x="12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
            <p:cNvSpPr/>
            <p:nvPr/>
          </p:nvSpPr>
          <p:spPr>
            <a:xfrm>
              <a:off x="4847050" y="3455275"/>
              <a:ext cx="31375" cy="31750"/>
            </a:xfrm>
            <a:custGeom>
              <a:rect b="b" l="l" r="r" t="t"/>
              <a:pathLst>
                <a:path extrusionOk="0" h="1270" w="1255">
                  <a:moveTo>
                    <a:pt x="0" y="0"/>
                  </a:moveTo>
                  <a:lnTo>
                    <a:pt x="0" y="1270"/>
                  </a:lnTo>
                  <a:lnTo>
                    <a:pt x="1254" y="1270"/>
                  </a:lnTo>
                  <a:lnTo>
                    <a:pt x="12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
            <p:cNvSpPr/>
            <p:nvPr/>
          </p:nvSpPr>
          <p:spPr>
            <a:xfrm>
              <a:off x="4878400" y="3455275"/>
              <a:ext cx="31350" cy="31750"/>
            </a:xfrm>
            <a:custGeom>
              <a:rect b="b" l="l" r="r" t="t"/>
              <a:pathLst>
                <a:path extrusionOk="0" h="1270" w="1254">
                  <a:moveTo>
                    <a:pt x="0" y="0"/>
                  </a:moveTo>
                  <a:lnTo>
                    <a:pt x="0" y="1270"/>
                  </a:lnTo>
                  <a:lnTo>
                    <a:pt x="1254" y="1270"/>
                  </a:lnTo>
                  <a:lnTo>
                    <a:pt x="12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
            <p:cNvSpPr/>
            <p:nvPr/>
          </p:nvSpPr>
          <p:spPr>
            <a:xfrm>
              <a:off x="4909725" y="3455275"/>
              <a:ext cx="31375" cy="31750"/>
            </a:xfrm>
            <a:custGeom>
              <a:rect b="b" l="l" r="r" t="t"/>
              <a:pathLst>
                <a:path extrusionOk="0" h="1270" w="1255">
                  <a:moveTo>
                    <a:pt x="1" y="0"/>
                  </a:moveTo>
                  <a:lnTo>
                    <a:pt x="1" y="1270"/>
                  </a:lnTo>
                  <a:lnTo>
                    <a:pt x="1255" y="1270"/>
                  </a:lnTo>
                  <a:lnTo>
                    <a:pt x="1255"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
            <p:cNvSpPr/>
            <p:nvPr/>
          </p:nvSpPr>
          <p:spPr>
            <a:xfrm>
              <a:off x="4941075" y="3455275"/>
              <a:ext cx="31375" cy="31750"/>
            </a:xfrm>
            <a:custGeom>
              <a:rect b="b" l="l" r="r" t="t"/>
              <a:pathLst>
                <a:path extrusionOk="0" h="1270" w="1255">
                  <a:moveTo>
                    <a:pt x="1" y="0"/>
                  </a:moveTo>
                  <a:lnTo>
                    <a:pt x="1" y="1270"/>
                  </a:lnTo>
                  <a:lnTo>
                    <a:pt x="1255" y="1270"/>
                  </a:lnTo>
                  <a:lnTo>
                    <a:pt x="1255"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
            <p:cNvSpPr/>
            <p:nvPr/>
          </p:nvSpPr>
          <p:spPr>
            <a:xfrm>
              <a:off x="4972425" y="3455275"/>
              <a:ext cx="31375" cy="31750"/>
            </a:xfrm>
            <a:custGeom>
              <a:rect b="b" l="l" r="r" t="t"/>
              <a:pathLst>
                <a:path extrusionOk="0" h="1270" w="1255">
                  <a:moveTo>
                    <a:pt x="1" y="0"/>
                  </a:moveTo>
                  <a:lnTo>
                    <a:pt x="1" y="1270"/>
                  </a:lnTo>
                  <a:lnTo>
                    <a:pt x="1255" y="1270"/>
                  </a:lnTo>
                  <a:lnTo>
                    <a:pt x="12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
            <p:cNvSpPr/>
            <p:nvPr/>
          </p:nvSpPr>
          <p:spPr>
            <a:xfrm>
              <a:off x="5003775" y="3455275"/>
              <a:ext cx="31775" cy="31750"/>
            </a:xfrm>
            <a:custGeom>
              <a:rect b="b" l="l" r="r" t="t"/>
              <a:pathLst>
                <a:path extrusionOk="0" h="1270" w="1271">
                  <a:moveTo>
                    <a:pt x="1" y="0"/>
                  </a:moveTo>
                  <a:lnTo>
                    <a:pt x="1" y="1270"/>
                  </a:lnTo>
                  <a:lnTo>
                    <a:pt x="1270" y="1270"/>
                  </a:lnTo>
                  <a:lnTo>
                    <a:pt x="1270"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
            <p:cNvSpPr/>
            <p:nvPr/>
          </p:nvSpPr>
          <p:spPr>
            <a:xfrm>
              <a:off x="5035525" y="3455275"/>
              <a:ext cx="31375" cy="31750"/>
            </a:xfrm>
            <a:custGeom>
              <a:rect b="b" l="l" r="r" t="t"/>
              <a:pathLst>
                <a:path extrusionOk="0" h="1270" w="1255">
                  <a:moveTo>
                    <a:pt x="0" y="0"/>
                  </a:moveTo>
                  <a:lnTo>
                    <a:pt x="0" y="1270"/>
                  </a:lnTo>
                  <a:lnTo>
                    <a:pt x="1254" y="1270"/>
                  </a:lnTo>
                  <a:lnTo>
                    <a:pt x="125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
            <p:cNvSpPr/>
            <p:nvPr/>
          </p:nvSpPr>
          <p:spPr>
            <a:xfrm>
              <a:off x="5066875" y="3455275"/>
              <a:ext cx="31375" cy="31750"/>
            </a:xfrm>
            <a:custGeom>
              <a:rect b="b" l="l" r="r" t="t"/>
              <a:pathLst>
                <a:path extrusionOk="0" h="1270" w="1255">
                  <a:moveTo>
                    <a:pt x="0" y="0"/>
                  </a:moveTo>
                  <a:lnTo>
                    <a:pt x="0" y="1270"/>
                  </a:lnTo>
                  <a:lnTo>
                    <a:pt x="1254" y="1270"/>
                  </a:lnTo>
                  <a:lnTo>
                    <a:pt x="125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
            <p:cNvSpPr/>
            <p:nvPr/>
          </p:nvSpPr>
          <p:spPr>
            <a:xfrm>
              <a:off x="5098225" y="3455275"/>
              <a:ext cx="31375" cy="31750"/>
            </a:xfrm>
            <a:custGeom>
              <a:rect b="b" l="l" r="r" t="t"/>
              <a:pathLst>
                <a:path extrusionOk="0" h="1270" w="1255">
                  <a:moveTo>
                    <a:pt x="0" y="0"/>
                  </a:moveTo>
                  <a:lnTo>
                    <a:pt x="0" y="1270"/>
                  </a:lnTo>
                  <a:lnTo>
                    <a:pt x="1254" y="1270"/>
                  </a:lnTo>
                  <a:lnTo>
                    <a:pt x="125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
            <p:cNvSpPr/>
            <p:nvPr/>
          </p:nvSpPr>
          <p:spPr>
            <a:xfrm>
              <a:off x="5129575" y="3455275"/>
              <a:ext cx="31375" cy="31750"/>
            </a:xfrm>
            <a:custGeom>
              <a:rect b="b" l="l" r="r" t="t"/>
              <a:pathLst>
                <a:path extrusionOk="0" h="1270" w="1255">
                  <a:moveTo>
                    <a:pt x="0" y="0"/>
                  </a:moveTo>
                  <a:lnTo>
                    <a:pt x="0" y="1270"/>
                  </a:lnTo>
                  <a:lnTo>
                    <a:pt x="1254" y="1270"/>
                  </a:lnTo>
                  <a:lnTo>
                    <a:pt x="125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
            <p:cNvSpPr/>
            <p:nvPr/>
          </p:nvSpPr>
          <p:spPr>
            <a:xfrm>
              <a:off x="5160925" y="3455275"/>
              <a:ext cx="31375" cy="31750"/>
            </a:xfrm>
            <a:custGeom>
              <a:rect b="b" l="l" r="r" t="t"/>
              <a:pathLst>
                <a:path extrusionOk="0" h="1270" w="1255">
                  <a:moveTo>
                    <a:pt x="0" y="0"/>
                  </a:moveTo>
                  <a:lnTo>
                    <a:pt x="0" y="1270"/>
                  </a:lnTo>
                  <a:lnTo>
                    <a:pt x="1254" y="1270"/>
                  </a:lnTo>
                  <a:lnTo>
                    <a:pt x="1254"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
            <p:cNvSpPr/>
            <p:nvPr/>
          </p:nvSpPr>
          <p:spPr>
            <a:xfrm>
              <a:off x="4815700" y="3487000"/>
              <a:ext cx="31375" cy="31375"/>
            </a:xfrm>
            <a:custGeom>
              <a:rect b="b" l="l" r="r" t="t"/>
              <a:pathLst>
                <a:path extrusionOk="0" h="1255" w="1255">
                  <a:moveTo>
                    <a:pt x="0" y="1"/>
                  </a:moveTo>
                  <a:lnTo>
                    <a:pt x="0" y="1255"/>
                  </a:lnTo>
                  <a:lnTo>
                    <a:pt x="1254" y="1255"/>
                  </a:lnTo>
                  <a:lnTo>
                    <a:pt x="1254"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
            <p:cNvSpPr/>
            <p:nvPr/>
          </p:nvSpPr>
          <p:spPr>
            <a:xfrm>
              <a:off x="4847050" y="3487000"/>
              <a:ext cx="31375" cy="31375"/>
            </a:xfrm>
            <a:custGeom>
              <a:rect b="b" l="l" r="r" t="t"/>
              <a:pathLst>
                <a:path extrusionOk="0" h="1255" w="1255">
                  <a:moveTo>
                    <a:pt x="0" y="1"/>
                  </a:moveTo>
                  <a:lnTo>
                    <a:pt x="0" y="1255"/>
                  </a:lnTo>
                  <a:lnTo>
                    <a:pt x="1254" y="1255"/>
                  </a:lnTo>
                  <a:lnTo>
                    <a:pt x="12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
            <p:cNvSpPr/>
            <p:nvPr/>
          </p:nvSpPr>
          <p:spPr>
            <a:xfrm>
              <a:off x="4878400" y="3487000"/>
              <a:ext cx="31350" cy="31375"/>
            </a:xfrm>
            <a:custGeom>
              <a:rect b="b" l="l" r="r" t="t"/>
              <a:pathLst>
                <a:path extrusionOk="0" h="1255" w="1254">
                  <a:moveTo>
                    <a:pt x="0" y="1"/>
                  </a:moveTo>
                  <a:lnTo>
                    <a:pt x="0" y="1255"/>
                  </a:lnTo>
                  <a:lnTo>
                    <a:pt x="1254" y="1255"/>
                  </a:lnTo>
                  <a:lnTo>
                    <a:pt x="12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
            <p:cNvSpPr/>
            <p:nvPr/>
          </p:nvSpPr>
          <p:spPr>
            <a:xfrm>
              <a:off x="4909725" y="3487000"/>
              <a:ext cx="31375" cy="31375"/>
            </a:xfrm>
            <a:custGeom>
              <a:rect b="b" l="l" r="r" t="t"/>
              <a:pathLst>
                <a:path extrusionOk="0" h="1255" w="1255">
                  <a:moveTo>
                    <a:pt x="1" y="1"/>
                  </a:moveTo>
                  <a:lnTo>
                    <a:pt x="1" y="1255"/>
                  </a:lnTo>
                  <a:lnTo>
                    <a:pt x="1255" y="1255"/>
                  </a:lnTo>
                  <a:lnTo>
                    <a:pt x="1255"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
            <p:cNvSpPr/>
            <p:nvPr/>
          </p:nvSpPr>
          <p:spPr>
            <a:xfrm>
              <a:off x="4941075" y="3487000"/>
              <a:ext cx="31375" cy="31375"/>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
            <p:cNvSpPr/>
            <p:nvPr/>
          </p:nvSpPr>
          <p:spPr>
            <a:xfrm>
              <a:off x="4972425" y="3487000"/>
              <a:ext cx="31375" cy="31375"/>
            </a:xfrm>
            <a:custGeom>
              <a:rect b="b" l="l" r="r" t="t"/>
              <a:pathLst>
                <a:path extrusionOk="0" h="1255" w="1255">
                  <a:moveTo>
                    <a:pt x="1" y="1"/>
                  </a:moveTo>
                  <a:lnTo>
                    <a:pt x="1" y="1255"/>
                  </a:lnTo>
                  <a:lnTo>
                    <a:pt x="1255" y="1255"/>
                  </a:lnTo>
                  <a:lnTo>
                    <a:pt x="125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
            <p:cNvSpPr/>
            <p:nvPr/>
          </p:nvSpPr>
          <p:spPr>
            <a:xfrm>
              <a:off x="5003775" y="3487000"/>
              <a:ext cx="31775" cy="31375"/>
            </a:xfrm>
            <a:custGeom>
              <a:rect b="b" l="l" r="r" t="t"/>
              <a:pathLst>
                <a:path extrusionOk="0" h="1255" w="1271">
                  <a:moveTo>
                    <a:pt x="1" y="1"/>
                  </a:moveTo>
                  <a:lnTo>
                    <a:pt x="1" y="1255"/>
                  </a:lnTo>
                  <a:lnTo>
                    <a:pt x="1270" y="1255"/>
                  </a:lnTo>
                  <a:lnTo>
                    <a:pt x="12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
            <p:cNvSpPr/>
            <p:nvPr/>
          </p:nvSpPr>
          <p:spPr>
            <a:xfrm>
              <a:off x="5035525" y="3487000"/>
              <a:ext cx="31375" cy="31375"/>
            </a:xfrm>
            <a:custGeom>
              <a:rect b="b" l="l" r="r" t="t"/>
              <a:pathLst>
                <a:path extrusionOk="0" h="1255" w="1255">
                  <a:moveTo>
                    <a:pt x="0" y="1"/>
                  </a:moveTo>
                  <a:lnTo>
                    <a:pt x="0" y="1255"/>
                  </a:lnTo>
                  <a:lnTo>
                    <a:pt x="1254" y="1255"/>
                  </a:lnTo>
                  <a:lnTo>
                    <a:pt x="125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
            <p:cNvSpPr/>
            <p:nvPr/>
          </p:nvSpPr>
          <p:spPr>
            <a:xfrm>
              <a:off x="5066875" y="3487000"/>
              <a:ext cx="31375" cy="31375"/>
            </a:xfrm>
            <a:custGeom>
              <a:rect b="b" l="l" r="r" t="t"/>
              <a:pathLst>
                <a:path extrusionOk="0" h="1255" w="1255">
                  <a:moveTo>
                    <a:pt x="0" y="1"/>
                  </a:moveTo>
                  <a:lnTo>
                    <a:pt x="0" y="1255"/>
                  </a:lnTo>
                  <a:lnTo>
                    <a:pt x="1254" y="1255"/>
                  </a:lnTo>
                  <a:lnTo>
                    <a:pt x="125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
            <p:cNvSpPr/>
            <p:nvPr/>
          </p:nvSpPr>
          <p:spPr>
            <a:xfrm>
              <a:off x="5098225" y="3487000"/>
              <a:ext cx="31375" cy="31375"/>
            </a:xfrm>
            <a:custGeom>
              <a:rect b="b" l="l" r="r" t="t"/>
              <a:pathLst>
                <a:path extrusionOk="0" h="1255" w="1255">
                  <a:moveTo>
                    <a:pt x="0" y="1"/>
                  </a:moveTo>
                  <a:lnTo>
                    <a:pt x="0" y="1255"/>
                  </a:lnTo>
                  <a:lnTo>
                    <a:pt x="1254" y="1255"/>
                  </a:lnTo>
                  <a:lnTo>
                    <a:pt x="125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
            <p:cNvSpPr/>
            <p:nvPr/>
          </p:nvSpPr>
          <p:spPr>
            <a:xfrm>
              <a:off x="5129575" y="3487000"/>
              <a:ext cx="31375" cy="31375"/>
            </a:xfrm>
            <a:custGeom>
              <a:rect b="b" l="l" r="r" t="t"/>
              <a:pathLst>
                <a:path extrusionOk="0" h="1255" w="1255">
                  <a:moveTo>
                    <a:pt x="0" y="1"/>
                  </a:moveTo>
                  <a:lnTo>
                    <a:pt x="0" y="1255"/>
                  </a:lnTo>
                  <a:lnTo>
                    <a:pt x="1254" y="1255"/>
                  </a:lnTo>
                  <a:lnTo>
                    <a:pt x="125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
            <p:cNvSpPr/>
            <p:nvPr/>
          </p:nvSpPr>
          <p:spPr>
            <a:xfrm>
              <a:off x="5160925" y="3487000"/>
              <a:ext cx="31375" cy="31375"/>
            </a:xfrm>
            <a:custGeom>
              <a:rect b="b" l="l" r="r" t="t"/>
              <a:pathLst>
                <a:path extrusionOk="0" h="1255" w="1255">
                  <a:moveTo>
                    <a:pt x="0" y="1"/>
                  </a:moveTo>
                  <a:lnTo>
                    <a:pt x="0" y="1255"/>
                  </a:lnTo>
                  <a:lnTo>
                    <a:pt x="1254" y="1255"/>
                  </a:lnTo>
                  <a:lnTo>
                    <a:pt x="1254"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
            <p:cNvSpPr/>
            <p:nvPr/>
          </p:nvSpPr>
          <p:spPr>
            <a:xfrm>
              <a:off x="4815700" y="3518350"/>
              <a:ext cx="31375" cy="31375"/>
            </a:xfrm>
            <a:custGeom>
              <a:rect b="b" l="l" r="r" t="t"/>
              <a:pathLst>
                <a:path extrusionOk="0" h="1255" w="1255">
                  <a:moveTo>
                    <a:pt x="0" y="1"/>
                  </a:moveTo>
                  <a:lnTo>
                    <a:pt x="0" y="1255"/>
                  </a:lnTo>
                  <a:lnTo>
                    <a:pt x="1254" y="1255"/>
                  </a:lnTo>
                  <a:lnTo>
                    <a:pt x="1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
            <p:cNvSpPr/>
            <p:nvPr/>
          </p:nvSpPr>
          <p:spPr>
            <a:xfrm>
              <a:off x="4847050" y="3518350"/>
              <a:ext cx="31375" cy="31375"/>
            </a:xfrm>
            <a:custGeom>
              <a:rect b="b" l="l" r="r" t="t"/>
              <a:pathLst>
                <a:path extrusionOk="0" h="1255" w="1255">
                  <a:moveTo>
                    <a:pt x="0" y="1"/>
                  </a:moveTo>
                  <a:lnTo>
                    <a:pt x="0" y="1255"/>
                  </a:lnTo>
                  <a:lnTo>
                    <a:pt x="1254" y="1255"/>
                  </a:lnTo>
                  <a:lnTo>
                    <a:pt x="1254"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
            <p:cNvSpPr/>
            <p:nvPr/>
          </p:nvSpPr>
          <p:spPr>
            <a:xfrm>
              <a:off x="4878400" y="3518350"/>
              <a:ext cx="31350" cy="31375"/>
            </a:xfrm>
            <a:custGeom>
              <a:rect b="b" l="l" r="r" t="t"/>
              <a:pathLst>
                <a:path extrusionOk="0" h="1255" w="1254">
                  <a:moveTo>
                    <a:pt x="0" y="1"/>
                  </a:moveTo>
                  <a:lnTo>
                    <a:pt x="0" y="1255"/>
                  </a:lnTo>
                  <a:lnTo>
                    <a:pt x="1254" y="1255"/>
                  </a:lnTo>
                  <a:lnTo>
                    <a:pt x="1254"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
            <p:cNvSpPr/>
            <p:nvPr/>
          </p:nvSpPr>
          <p:spPr>
            <a:xfrm>
              <a:off x="4909725" y="3518350"/>
              <a:ext cx="31375" cy="31375"/>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
            <p:cNvSpPr/>
            <p:nvPr/>
          </p:nvSpPr>
          <p:spPr>
            <a:xfrm>
              <a:off x="4941075" y="3518350"/>
              <a:ext cx="31375" cy="31375"/>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
            <p:cNvSpPr/>
            <p:nvPr/>
          </p:nvSpPr>
          <p:spPr>
            <a:xfrm>
              <a:off x="4972425" y="3518350"/>
              <a:ext cx="31375" cy="31375"/>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
            <p:cNvSpPr/>
            <p:nvPr/>
          </p:nvSpPr>
          <p:spPr>
            <a:xfrm>
              <a:off x="5003775" y="3518350"/>
              <a:ext cx="31775" cy="31375"/>
            </a:xfrm>
            <a:custGeom>
              <a:rect b="b" l="l" r="r" t="t"/>
              <a:pathLst>
                <a:path extrusionOk="0" h="1255" w="1271">
                  <a:moveTo>
                    <a:pt x="1" y="1"/>
                  </a:moveTo>
                  <a:lnTo>
                    <a:pt x="1" y="1255"/>
                  </a:lnTo>
                  <a:lnTo>
                    <a:pt x="1270" y="1255"/>
                  </a:lnTo>
                  <a:lnTo>
                    <a:pt x="1270"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
            <p:cNvSpPr/>
            <p:nvPr/>
          </p:nvSpPr>
          <p:spPr>
            <a:xfrm>
              <a:off x="5035525" y="3518350"/>
              <a:ext cx="31375" cy="31375"/>
            </a:xfrm>
            <a:custGeom>
              <a:rect b="b" l="l" r="r" t="t"/>
              <a:pathLst>
                <a:path extrusionOk="0" h="1255" w="1255">
                  <a:moveTo>
                    <a:pt x="0" y="1"/>
                  </a:moveTo>
                  <a:lnTo>
                    <a:pt x="0" y="1255"/>
                  </a:lnTo>
                  <a:lnTo>
                    <a:pt x="1254" y="1255"/>
                  </a:lnTo>
                  <a:lnTo>
                    <a:pt x="1254"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
            <p:cNvSpPr/>
            <p:nvPr/>
          </p:nvSpPr>
          <p:spPr>
            <a:xfrm>
              <a:off x="5066875" y="3518350"/>
              <a:ext cx="31375" cy="31375"/>
            </a:xfrm>
            <a:custGeom>
              <a:rect b="b" l="l" r="r" t="t"/>
              <a:pathLst>
                <a:path extrusionOk="0" h="1255" w="1255">
                  <a:moveTo>
                    <a:pt x="0" y="1"/>
                  </a:moveTo>
                  <a:lnTo>
                    <a:pt x="0" y="1255"/>
                  </a:lnTo>
                  <a:lnTo>
                    <a:pt x="1254" y="1255"/>
                  </a:lnTo>
                  <a:lnTo>
                    <a:pt x="1254"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
            <p:cNvSpPr/>
            <p:nvPr/>
          </p:nvSpPr>
          <p:spPr>
            <a:xfrm>
              <a:off x="5098225" y="3518350"/>
              <a:ext cx="31375" cy="31375"/>
            </a:xfrm>
            <a:custGeom>
              <a:rect b="b" l="l" r="r" t="t"/>
              <a:pathLst>
                <a:path extrusionOk="0" h="1255" w="1255">
                  <a:moveTo>
                    <a:pt x="0" y="1"/>
                  </a:moveTo>
                  <a:lnTo>
                    <a:pt x="0" y="1255"/>
                  </a:lnTo>
                  <a:lnTo>
                    <a:pt x="1254" y="1255"/>
                  </a:lnTo>
                  <a:lnTo>
                    <a:pt x="1254"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
            <p:cNvSpPr/>
            <p:nvPr/>
          </p:nvSpPr>
          <p:spPr>
            <a:xfrm>
              <a:off x="5129575" y="3518350"/>
              <a:ext cx="31375" cy="31375"/>
            </a:xfrm>
            <a:custGeom>
              <a:rect b="b" l="l" r="r" t="t"/>
              <a:pathLst>
                <a:path extrusionOk="0" h="1255" w="1255">
                  <a:moveTo>
                    <a:pt x="0" y="1"/>
                  </a:moveTo>
                  <a:lnTo>
                    <a:pt x="0" y="1255"/>
                  </a:lnTo>
                  <a:lnTo>
                    <a:pt x="1254" y="1255"/>
                  </a:lnTo>
                  <a:lnTo>
                    <a:pt x="1254"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
            <p:cNvSpPr/>
            <p:nvPr/>
          </p:nvSpPr>
          <p:spPr>
            <a:xfrm>
              <a:off x="5160925" y="3518350"/>
              <a:ext cx="31375" cy="31375"/>
            </a:xfrm>
            <a:custGeom>
              <a:rect b="b" l="l" r="r" t="t"/>
              <a:pathLst>
                <a:path extrusionOk="0" h="1255" w="1255">
                  <a:moveTo>
                    <a:pt x="0" y="1"/>
                  </a:moveTo>
                  <a:lnTo>
                    <a:pt x="0" y="1255"/>
                  </a:lnTo>
                  <a:lnTo>
                    <a:pt x="1254" y="1255"/>
                  </a:lnTo>
                  <a:lnTo>
                    <a:pt x="1254"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8"/>
          <p:cNvGrpSpPr/>
          <p:nvPr/>
        </p:nvGrpSpPr>
        <p:grpSpPr>
          <a:xfrm rot="5400000">
            <a:off x="947028" y="4273455"/>
            <a:ext cx="282947" cy="377063"/>
            <a:chOff x="3324675" y="3184100"/>
            <a:chExt cx="212025" cy="282550"/>
          </a:xfrm>
        </p:grpSpPr>
        <p:sp>
          <p:nvSpPr>
            <p:cNvPr id="3672" name="Google Shape;3672;p8"/>
            <p:cNvSpPr/>
            <p:nvPr/>
          </p:nvSpPr>
          <p:spPr>
            <a:xfrm>
              <a:off x="3359950" y="3184100"/>
              <a:ext cx="35275" cy="35300"/>
            </a:xfrm>
            <a:custGeom>
              <a:rect b="b" l="l" r="r" t="t"/>
              <a:pathLst>
                <a:path extrusionOk="0" h="1412" w="1411">
                  <a:moveTo>
                    <a:pt x="0" y="1"/>
                  </a:moveTo>
                  <a:lnTo>
                    <a:pt x="0" y="1411"/>
                  </a:lnTo>
                  <a:lnTo>
                    <a:pt x="1411" y="1411"/>
                  </a:lnTo>
                  <a:lnTo>
                    <a:pt x="14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
            <p:cNvSpPr/>
            <p:nvPr/>
          </p:nvSpPr>
          <p:spPr>
            <a:xfrm>
              <a:off x="3395200" y="3184100"/>
              <a:ext cx="35700" cy="35300"/>
            </a:xfrm>
            <a:custGeom>
              <a:rect b="b" l="l" r="r" t="t"/>
              <a:pathLst>
                <a:path extrusionOk="0" h="1412" w="1428">
                  <a:moveTo>
                    <a:pt x="1" y="1"/>
                  </a:moveTo>
                  <a:lnTo>
                    <a:pt x="1" y="1411"/>
                  </a:lnTo>
                  <a:lnTo>
                    <a:pt x="1427" y="1411"/>
                  </a:lnTo>
                  <a:lnTo>
                    <a:pt x="1427"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
            <p:cNvSpPr/>
            <p:nvPr/>
          </p:nvSpPr>
          <p:spPr>
            <a:xfrm>
              <a:off x="3430875" y="3184100"/>
              <a:ext cx="35275" cy="35300"/>
            </a:xfrm>
            <a:custGeom>
              <a:rect b="b" l="l" r="r" t="t"/>
              <a:pathLst>
                <a:path extrusionOk="0" h="1412" w="1411">
                  <a:moveTo>
                    <a:pt x="0" y="1"/>
                  </a:moveTo>
                  <a:lnTo>
                    <a:pt x="0" y="1411"/>
                  </a:lnTo>
                  <a:lnTo>
                    <a:pt x="1411" y="1411"/>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
            <p:cNvSpPr/>
            <p:nvPr/>
          </p:nvSpPr>
          <p:spPr>
            <a:xfrm>
              <a:off x="3466125" y="3184100"/>
              <a:ext cx="35300" cy="35300"/>
            </a:xfrm>
            <a:custGeom>
              <a:rect b="b" l="l" r="r" t="t"/>
              <a:pathLst>
                <a:path extrusionOk="0" h="1412" w="1412">
                  <a:moveTo>
                    <a:pt x="1" y="1"/>
                  </a:moveTo>
                  <a:lnTo>
                    <a:pt x="1" y="1411"/>
                  </a:lnTo>
                  <a:lnTo>
                    <a:pt x="1411" y="1411"/>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
            <p:cNvSpPr/>
            <p:nvPr/>
          </p:nvSpPr>
          <p:spPr>
            <a:xfrm>
              <a:off x="3324675" y="3219375"/>
              <a:ext cx="35300" cy="35275"/>
            </a:xfrm>
            <a:custGeom>
              <a:rect b="b" l="l" r="r" t="t"/>
              <a:pathLst>
                <a:path extrusionOk="0" h="1411" w="1412">
                  <a:moveTo>
                    <a:pt x="0" y="0"/>
                  </a:moveTo>
                  <a:lnTo>
                    <a:pt x="0" y="1411"/>
                  </a:lnTo>
                  <a:lnTo>
                    <a:pt x="1411" y="1411"/>
                  </a:lnTo>
                  <a:lnTo>
                    <a:pt x="1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
            <p:cNvSpPr/>
            <p:nvPr/>
          </p:nvSpPr>
          <p:spPr>
            <a:xfrm>
              <a:off x="3359950" y="3219375"/>
              <a:ext cx="35275" cy="35275"/>
            </a:xfrm>
            <a:custGeom>
              <a:rect b="b" l="l" r="r" t="t"/>
              <a:pathLst>
                <a:path extrusionOk="0" h="1411" w="1411">
                  <a:moveTo>
                    <a:pt x="0" y="0"/>
                  </a:moveTo>
                  <a:lnTo>
                    <a:pt x="0" y="1411"/>
                  </a:lnTo>
                  <a:lnTo>
                    <a:pt x="1411" y="1411"/>
                  </a:lnTo>
                  <a:lnTo>
                    <a:pt x="1411" y="0"/>
                  </a:lnTo>
                  <a:close/>
                </a:path>
              </a:pathLst>
            </a:custGeom>
            <a:solidFill>
              <a:srgbClr val="FFB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
            <p:cNvSpPr/>
            <p:nvPr/>
          </p:nvSpPr>
          <p:spPr>
            <a:xfrm>
              <a:off x="3395200" y="3219375"/>
              <a:ext cx="35700" cy="35275"/>
            </a:xfrm>
            <a:custGeom>
              <a:rect b="b" l="l" r="r" t="t"/>
              <a:pathLst>
                <a:path extrusionOk="0" h="1411" w="1428">
                  <a:moveTo>
                    <a:pt x="1" y="0"/>
                  </a:moveTo>
                  <a:lnTo>
                    <a:pt x="1" y="1411"/>
                  </a:lnTo>
                  <a:lnTo>
                    <a:pt x="1427" y="1411"/>
                  </a:lnTo>
                  <a:lnTo>
                    <a:pt x="1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
            <p:cNvSpPr/>
            <p:nvPr/>
          </p:nvSpPr>
          <p:spPr>
            <a:xfrm>
              <a:off x="3430875" y="3219375"/>
              <a:ext cx="35275" cy="35275"/>
            </a:xfrm>
            <a:custGeom>
              <a:rect b="b" l="l" r="r" t="t"/>
              <a:pathLst>
                <a:path extrusionOk="0" h="1411" w="1411">
                  <a:moveTo>
                    <a:pt x="0" y="0"/>
                  </a:moveTo>
                  <a:lnTo>
                    <a:pt x="0"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
            <p:cNvSpPr/>
            <p:nvPr/>
          </p:nvSpPr>
          <p:spPr>
            <a:xfrm>
              <a:off x="3466125" y="3219375"/>
              <a:ext cx="35300" cy="35275"/>
            </a:xfrm>
            <a:custGeom>
              <a:rect b="b" l="l" r="r" t="t"/>
              <a:pathLst>
                <a:path extrusionOk="0" h="1411" w="1412">
                  <a:moveTo>
                    <a:pt x="1" y="0"/>
                  </a:moveTo>
                  <a:lnTo>
                    <a:pt x="1"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
            <p:cNvSpPr/>
            <p:nvPr/>
          </p:nvSpPr>
          <p:spPr>
            <a:xfrm>
              <a:off x="3324675" y="3254625"/>
              <a:ext cx="35300" cy="35300"/>
            </a:xfrm>
            <a:custGeom>
              <a:rect b="b" l="l" r="r" t="t"/>
              <a:pathLst>
                <a:path extrusionOk="0" h="1412" w="1412">
                  <a:moveTo>
                    <a:pt x="0" y="1"/>
                  </a:moveTo>
                  <a:lnTo>
                    <a:pt x="0" y="1412"/>
                  </a:lnTo>
                  <a:lnTo>
                    <a:pt x="1411" y="1412"/>
                  </a:lnTo>
                  <a:lnTo>
                    <a:pt x="14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
            <p:cNvSpPr/>
            <p:nvPr/>
          </p:nvSpPr>
          <p:spPr>
            <a:xfrm>
              <a:off x="3359950" y="3254625"/>
              <a:ext cx="35275" cy="35300"/>
            </a:xfrm>
            <a:custGeom>
              <a:rect b="b" l="l" r="r" t="t"/>
              <a:pathLst>
                <a:path extrusionOk="0" h="1412" w="1411">
                  <a:moveTo>
                    <a:pt x="0" y="1"/>
                  </a:moveTo>
                  <a:lnTo>
                    <a:pt x="0" y="1412"/>
                  </a:lnTo>
                  <a:lnTo>
                    <a:pt x="1411" y="1412"/>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
            <p:cNvSpPr/>
            <p:nvPr/>
          </p:nvSpPr>
          <p:spPr>
            <a:xfrm>
              <a:off x="3395200" y="3254625"/>
              <a:ext cx="35700" cy="35300"/>
            </a:xfrm>
            <a:custGeom>
              <a:rect b="b" l="l" r="r" t="t"/>
              <a:pathLst>
                <a:path extrusionOk="0" h="1412" w="1428">
                  <a:moveTo>
                    <a:pt x="1" y="1"/>
                  </a:moveTo>
                  <a:lnTo>
                    <a:pt x="1" y="1412"/>
                  </a:lnTo>
                  <a:lnTo>
                    <a:pt x="1427" y="1412"/>
                  </a:lnTo>
                  <a:lnTo>
                    <a:pt x="1427"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
            <p:cNvSpPr/>
            <p:nvPr/>
          </p:nvSpPr>
          <p:spPr>
            <a:xfrm>
              <a:off x="3430875" y="3254625"/>
              <a:ext cx="35275" cy="35300"/>
            </a:xfrm>
            <a:custGeom>
              <a:rect b="b" l="l" r="r" t="t"/>
              <a:pathLst>
                <a:path extrusionOk="0" h="1412" w="1411">
                  <a:moveTo>
                    <a:pt x="0" y="1"/>
                  </a:moveTo>
                  <a:lnTo>
                    <a:pt x="0" y="1412"/>
                  </a:lnTo>
                  <a:lnTo>
                    <a:pt x="1411" y="1412"/>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
            <p:cNvSpPr/>
            <p:nvPr/>
          </p:nvSpPr>
          <p:spPr>
            <a:xfrm>
              <a:off x="3466125" y="3254625"/>
              <a:ext cx="35300" cy="35300"/>
            </a:xfrm>
            <a:custGeom>
              <a:rect b="b" l="l" r="r" t="t"/>
              <a:pathLst>
                <a:path extrusionOk="0" h="1412" w="1412">
                  <a:moveTo>
                    <a:pt x="1" y="1"/>
                  </a:moveTo>
                  <a:lnTo>
                    <a:pt x="1" y="1412"/>
                  </a:lnTo>
                  <a:lnTo>
                    <a:pt x="1411" y="1412"/>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
            <p:cNvSpPr/>
            <p:nvPr/>
          </p:nvSpPr>
          <p:spPr>
            <a:xfrm>
              <a:off x="3324675" y="3289900"/>
              <a:ext cx="35300" cy="35300"/>
            </a:xfrm>
            <a:custGeom>
              <a:rect b="b" l="l" r="r" t="t"/>
              <a:pathLst>
                <a:path extrusionOk="0" h="1412" w="1412">
                  <a:moveTo>
                    <a:pt x="0" y="1"/>
                  </a:moveTo>
                  <a:lnTo>
                    <a:pt x="0" y="1411"/>
                  </a:lnTo>
                  <a:lnTo>
                    <a:pt x="1411" y="1411"/>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
            <p:cNvSpPr/>
            <p:nvPr/>
          </p:nvSpPr>
          <p:spPr>
            <a:xfrm>
              <a:off x="3359950" y="3289900"/>
              <a:ext cx="35275" cy="35300"/>
            </a:xfrm>
            <a:custGeom>
              <a:rect b="b" l="l" r="r" t="t"/>
              <a:pathLst>
                <a:path extrusionOk="0" h="1412" w="1411">
                  <a:moveTo>
                    <a:pt x="0" y="1"/>
                  </a:moveTo>
                  <a:lnTo>
                    <a:pt x="0" y="1411"/>
                  </a:lnTo>
                  <a:lnTo>
                    <a:pt x="1411" y="1411"/>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
            <p:cNvSpPr/>
            <p:nvPr/>
          </p:nvSpPr>
          <p:spPr>
            <a:xfrm>
              <a:off x="3395200" y="3289900"/>
              <a:ext cx="35700" cy="35300"/>
            </a:xfrm>
            <a:custGeom>
              <a:rect b="b" l="l" r="r" t="t"/>
              <a:pathLst>
                <a:path extrusionOk="0" h="1412" w="1428">
                  <a:moveTo>
                    <a:pt x="1" y="1"/>
                  </a:moveTo>
                  <a:lnTo>
                    <a:pt x="1" y="1411"/>
                  </a:lnTo>
                  <a:lnTo>
                    <a:pt x="1427" y="1411"/>
                  </a:lnTo>
                  <a:lnTo>
                    <a:pt x="1427"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
            <p:cNvSpPr/>
            <p:nvPr/>
          </p:nvSpPr>
          <p:spPr>
            <a:xfrm>
              <a:off x="3430875" y="3289900"/>
              <a:ext cx="35275" cy="35300"/>
            </a:xfrm>
            <a:custGeom>
              <a:rect b="b" l="l" r="r" t="t"/>
              <a:pathLst>
                <a:path extrusionOk="0" h="1412" w="1411">
                  <a:moveTo>
                    <a:pt x="0" y="1"/>
                  </a:moveTo>
                  <a:lnTo>
                    <a:pt x="0" y="1411"/>
                  </a:lnTo>
                  <a:lnTo>
                    <a:pt x="1411" y="1411"/>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
            <p:cNvSpPr/>
            <p:nvPr/>
          </p:nvSpPr>
          <p:spPr>
            <a:xfrm>
              <a:off x="3466125" y="3289900"/>
              <a:ext cx="35300" cy="35300"/>
            </a:xfrm>
            <a:custGeom>
              <a:rect b="b" l="l" r="r" t="t"/>
              <a:pathLst>
                <a:path extrusionOk="0" h="1412" w="1412">
                  <a:moveTo>
                    <a:pt x="1" y="1"/>
                  </a:moveTo>
                  <a:lnTo>
                    <a:pt x="1" y="1411"/>
                  </a:lnTo>
                  <a:lnTo>
                    <a:pt x="1411" y="1411"/>
                  </a:lnTo>
                  <a:lnTo>
                    <a:pt x="1411" y="1"/>
                  </a:lnTo>
                  <a:close/>
                </a:path>
              </a:pathLst>
            </a:custGeom>
            <a:solidFill>
              <a:srgbClr val="FFB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
            <p:cNvSpPr/>
            <p:nvPr/>
          </p:nvSpPr>
          <p:spPr>
            <a:xfrm>
              <a:off x="3324675" y="3325175"/>
              <a:ext cx="35300" cy="35275"/>
            </a:xfrm>
            <a:custGeom>
              <a:rect b="b" l="l" r="r" t="t"/>
              <a:pathLst>
                <a:path extrusionOk="0" h="1411" w="1412">
                  <a:moveTo>
                    <a:pt x="0" y="0"/>
                  </a:moveTo>
                  <a:lnTo>
                    <a:pt x="0"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
            <p:cNvSpPr/>
            <p:nvPr/>
          </p:nvSpPr>
          <p:spPr>
            <a:xfrm>
              <a:off x="3359950" y="3325175"/>
              <a:ext cx="35275" cy="35275"/>
            </a:xfrm>
            <a:custGeom>
              <a:rect b="b" l="l" r="r" t="t"/>
              <a:pathLst>
                <a:path extrusionOk="0" h="1411" w="1411">
                  <a:moveTo>
                    <a:pt x="0" y="0"/>
                  </a:moveTo>
                  <a:lnTo>
                    <a:pt x="0"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
            <p:cNvSpPr/>
            <p:nvPr/>
          </p:nvSpPr>
          <p:spPr>
            <a:xfrm>
              <a:off x="3395200" y="3325175"/>
              <a:ext cx="35700" cy="35275"/>
            </a:xfrm>
            <a:custGeom>
              <a:rect b="b" l="l" r="r" t="t"/>
              <a:pathLst>
                <a:path extrusionOk="0" h="1411" w="1428">
                  <a:moveTo>
                    <a:pt x="1" y="0"/>
                  </a:moveTo>
                  <a:lnTo>
                    <a:pt x="1" y="1411"/>
                  </a:lnTo>
                  <a:lnTo>
                    <a:pt x="1427" y="1411"/>
                  </a:lnTo>
                  <a:lnTo>
                    <a:pt x="1427"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
            <p:cNvSpPr/>
            <p:nvPr/>
          </p:nvSpPr>
          <p:spPr>
            <a:xfrm>
              <a:off x="3430875" y="3325175"/>
              <a:ext cx="35275" cy="35275"/>
            </a:xfrm>
            <a:custGeom>
              <a:rect b="b" l="l" r="r" t="t"/>
              <a:pathLst>
                <a:path extrusionOk="0" h="1411" w="1411">
                  <a:moveTo>
                    <a:pt x="0" y="0"/>
                  </a:moveTo>
                  <a:lnTo>
                    <a:pt x="0" y="1411"/>
                  </a:lnTo>
                  <a:lnTo>
                    <a:pt x="1411" y="1411"/>
                  </a:lnTo>
                  <a:lnTo>
                    <a:pt x="1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
            <p:cNvSpPr/>
            <p:nvPr/>
          </p:nvSpPr>
          <p:spPr>
            <a:xfrm>
              <a:off x="3466125" y="3325175"/>
              <a:ext cx="35300" cy="35275"/>
            </a:xfrm>
            <a:custGeom>
              <a:rect b="b" l="l" r="r" t="t"/>
              <a:pathLst>
                <a:path extrusionOk="0" h="1411" w="1412">
                  <a:moveTo>
                    <a:pt x="1" y="0"/>
                  </a:moveTo>
                  <a:lnTo>
                    <a:pt x="1"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
            <p:cNvSpPr/>
            <p:nvPr/>
          </p:nvSpPr>
          <p:spPr>
            <a:xfrm>
              <a:off x="3324675" y="3360425"/>
              <a:ext cx="35300" cy="35700"/>
            </a:xfrm>
            <a:custGeom>
              <a:rect b="b" l="l" r="r" t="t"/>
              <a:pathLst>
                <a:path extrusionOk="0" h="1428" w="1412">
                  <a:moveTo>
                    <a:pt x="0" y="1"/>
                  </a:moveTo>
                  <a:lnTo>
                    <a:pt x="0" y="1427"/>
                  </a:lnTo>
                  <a:lnTo>
                    <a:pt x="1411" y="1427"/>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
            <p:cNvSpPr/>
            <p:nvPr/>
          </p:nvSpPr>
          <p:spPr>
            <a:xfrm>
              <a:off x="3359950" y="3360425"/>
              <a:ext cx="35275" cy="35700"/>
            </a:xfrm>
            <a:custGeom>
              <a:rect b="b" l="l" r="r" t="t"/>
              <a:pathLst>
                <a:path extrusionOk="0" h="1428" w="1411">
                  <a:moveTo>
                    <a:pt x="0" y="1"/>
                  </a:moveTo>
                  <a:lnTo>
                    <a:pt x="0" y="1427"/>
                  </a:lnTo>
                  <a:lnTo>
                    <a:pt x="1411" y="1427"/>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
            <p:cNvSpPr/>
            <p:nvPr/>
          </p:nvSpPr>
          <p:spPr>
            <a:xfrm>
              <a:off x="3395200" y="3360425"/>
              <a:ext cx="35700" cy="35700"/>
            </a:xfrm>
            <a:custGeom>
              <a:rect b="b" l="l" r="r" t="t"/>
              <a:pathLst>
                <a:path extrusionOk="0" h="1428" w="1428">
                  <a:moveTo>
                    <a:pt x="1" y="1"/>
                  </a:moveTo>
                  <a:lnTo>
                    <a:pt x="1" y="1427"/>
                  </a:lnTo>
                  <a:lnTo>
                    <a:pt x="1427" y="1427"/>
                  </a:lnTo>
                  <a:lnTo>
                    <a:pt x="14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
            <p:cNvSpPr/>
            <p:nvPr/>
          </p:nvSpPr>
          <p:spPr>
            <a:xfrm>
              <a:off x="3430875" y="3360425"/>
              <a:ext cx="35275" cy="35700"/>
            </a:xfrm>
            <a:custGeom>
              <a:rect b="b" l="l" r="r" t="t"/>
              <a:pathLst>
                <a:path extrusionOk="0" h="1428" w="1411">
                  <a:moveTo>
                    <a:pt x="0" y="1"/>
                  </a:moveTo>
                  <a:lnTo>
                    <a:pt x="0" y="1427"/>
                  </a:lnTo>
                  <a:lnTo>
                    <a:pt x="1411" y="1427"/>
                  </a:lnTo>
                  <a:lnTo>
                    <a:pt x="1411" y="1"/>
                  </a:lnTo>
                  <a:close/>
                </a:path>
              </a:pathLst>
            </a:custGeom>
            <a:solidFill>
              <a:srgbClr val="FFB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
            <p:cNvSpPr/>
            <p:nvPr/>
          </p:nvSpPr>
          <p:spPr>
            <a:xfrm>
              <a:off x="3466125" y="3360425"/>
              <a:ext cx="35300" cy="35700"/>
            </a:xfrm>
            <a:custGeom>
              <a:rect b="b" l="l" r="r" t="t"/>
              <a:pathLst>
                <a:path extrusionOk="0" h="1428" w="1412">
                  <a:moveTo>
                    <a:pt x="1" y="1"/>
                  </a:moveTo>
                  <a:lnTo>
                    <a:pt x="1" y="1427"/>
                  </a:lnTo>
                  <a:lnTo>
                    <a:pt x="1411" y="1427"/>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
            <p:cNvSpPr/>
            <p:nvPr/>
          </p:nvSpPr>
          <p:spPr>
            <a:xfrm>
              <a:off x="3324675" y="3396100"/>
              <a:ext cx="35300" cy="35300"/>
            </a:xfrm>
            <a:custGeom>
              <a:rect b="b" l="l" r="r" t="t"/>
              <a:pathLst>
                <a:path extrusionOk="0" h="1412" w="1412">
                  <a:moveTo>
                    <a:pt x="0" y="0"/>
                  </a:moveTo>
                  <a:lnTo>
                    <a:pt x="0"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
            <p:cNvSpPr/>
            <p:nvPr/>
          </p:nvSpPr>
          <p:spPr>
            <a:xfrm>
              <a:off x="3359950" y="3396100"/>
              <a:ext cx="35275" cy="35300"/>
            </a:xfrm>
            <a:custGeom>
              <a:rect b="b" l="l" r="r" t="t"/>
              <a:pathLst>
                <a:path extrusionOk="0" h="1412" w="1411">
                  <a:moveTo>
                    <a:pt x="0" y="0"/>
                  </a:moveTo>
                  <a:lnTo>
                    <a:pt x="0"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
            <p:cNvSpPr/>
            <p:nvPr/>
          </p:nvSpPr>
          <p:spPr>
            <a:xfrm>
              <a:off x="3395200" y="3396100"/>
              <a:ext cx="35700" cy="35300"/>
            </a:xfrm>
            <a:custGeom>
              <a:rect b="b" l="l" r="r" t="t"/>
              <a:pathLst>
                <a:path extrusionOk="0" h="1412" w="1428">
                  <a:moveTo>
                    <a:pt x="1" y="0"/>
                  </a:moveTo>
                  <a:lnTo>
                    <a:pt x="1" y="1411"/>
                  </a:lnTo>
                  <a:lnTo>
                    <a:pt x="1427" y="1411"/>
                  </a:lnTo>
                  <a:lnTo>
                    <a:pt x="1427" y="0"/>
                  </a:lnTo>
                  <a:close/>
                </a:path>
              </a:pathLst>
            </a:custGeom>
            <a:solidFill>
              <a:srgbClr val="FFB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
            <p:cNvSpPr/>
            <p:nvPr/>
          </p:nvSpPr>
          <p:spPr>
            <a:xfrm>
              <a:off x="3430875" y="3396100"/>
              <a:ext cx="35275" cy="35300"/>
            </a:xfrm>
            <a:custGeom>
              <a:rect b="b" l="l" r="r" t="t"/>
              <a:pathLst>
                <a:path extrusionOk="0" h="1412" w="1411">
                  <a:moveTo>
                    <a:pt x="0" y="0"/>
                  </a:moveTo>
                  <a:lnTo>
                    <a:pt x="0"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
            <p:cNvSpPr/>
            <p:nvPr/>
          </p:nvSpPr>
          <p:spPr>
            <a:xfrm>
              <a:off x="3466125" y="3396100"/>
              <a:ext cx="35300" cy="35300"/>
            </a:xfrm>
            <a:custGeom>
              <a:rect b="b" l="l" r="r" t="t"/>
              <a:pathLst>
                <a:path extrusionOk="0" h="1412" w="1412">
                  <a:moveTo>
                    <a:pt x="1" y="0"/>
                  </a:moveTo>
                  <a:lnTo>
                    <a:pt x="1" y="1411"/>
                  </a:lnTo>
                  <a:lnTo>
                    <a:pt x="1411" y="1411"/>
                  </a:lnTo>
                  <a:lnTo>
                    <a:pt x="1411" y="0"/>
                  </a:lnTo>
                  <a:close/>
                </a:path>
              </a:pathLst>
            </a:custGeom>
            <a:solidFill>
              <a:srgbClr val="FFB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
            <p:cNvSpPr/>
            <p:nvPr/>
          </p:nvSpPr>
          <p:spPr>
            <a:xfrm>
              <a:off x="3359950" y="3431375"/>
              <a:ext cx="35275" cy="35275"/>
            </a:xfrm>
            <a:custGeom>
              <a:rect b="b" l="l" r="r" t="t"/>
              <a:pathLst>
                <a:path extrusionOk="0" h="1411" w="1411">
                  <a:moveTo>
                    <a:pt x="0" y="0"/>
                  </a:moveTo>
                  <a:lnTo>
                    <a:pt x="0"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
            <p:cNvSpPr/>
            <p:nvPr/>
          </p:nvSpPr>
          <p:spPr>
            <a:xfrm>
              <a:off x="3395200" y="3431375"/>
              <a:ext cx="35700" cy="35275"/>
            </a:xfrm>
            <a:custGeom>
              <a:rect b="b" l="l" r="r" t="t"/>
              <a:pathLst>
                <a:path extrusionOk="0" h="1411" w="1428">
                  <a:moveTo>
                    <a:pt x="1" y="0"/>
                  </a:moveTo>
                  <a:lnTo>
                    <a:pt x="1" y="1411"/>
                  </a:lnTo>
                  <a:lnTo>
                    <a:pt x="1427" y="1411"/>
                  </a:lnTo>
                  <a:lnTo>
                    <a:pt x="1427"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
            <p:cNvSpPr/>
            <p:nvPr/>
          </p:nvSpPr>
          <p:spPr>
            <a:xfrm>
              <a:off x="3430875" y="3431375"/>
              <a:ext cx="35275" cy="35275"/>
            </a:xfrm>
            <a:custGeom>
              <a:rect b="b" l="l" r="r" t="t"/>
              <a:pathLst>
                <a:path extrusionOk="0" h="1411" w="1411">
                  <a:moveTo>
                    <a:pt x="0" y="0"/>
                  </a:moveTo>
                  <a:lnTo>
                    <a:pt x="0"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
            <p:cNvSpPr/>
            <p:nvPr/>
          </p:nvSpPr>
          <p:spPr>
            <a:xfrm>
              <a:off x="3466125" y="3431375"/>
              <a:ext cx="35300" cy="35275"/>
            </a:xfrm>
            <a:custGeom>
              <a:rect b="b" l="l" r="r" t="t"/>
              <a:pathLst>
                <a:path extrusionOk="0" h="1411" w="1412">
                  <a:moveTo>
                    <a:pt x="1" y="0"/>
                  </a:moveTo>
                  <a:lnTo>
                    <a:pt x="1" y="1411"/>
                  </a:lnTo>
                  <a:lnTo>
                    <a:pt x="1411" y="1411"/>
                  </a:lnTo>
                  <a:lnTo>
                    <a:pt x="1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
            <p:cNvSpPr/>
            <p:nvPr/>
          </p:nvSpPr>
          <p:spPr>
            <a:xfrm>
              <a:off x="3501400" y="3219375"/>
              <a:ext cx="35300" cy="35275"/>
            </a:xfrm>
            <a:custGeom>
              <a:rect b="b" l="l" r="r" t="t"/>
              <a:pathLst>
                <a:path extrusionOk="0" h="1411" w="1412">
                  <a:moveTo>
                    <a:pt x="0" y="0"/>
                  </a:moveTo>
                  <a:lnTo>
                    <a:pt x="0"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
            <p:cNvSpPr/>
            <p:nvPr/>
          </p:nvSpPr>
          <p:spPr>
            <a:xfrm>
              <a:off x="3501400" y="3254625"/>
              <a:ext cx="35300" cy="35300"/>
            </a:xfrm>
            <a:custGeom>
              <a:rect b="b" l="l" r="r" t="t"/>
              <a:pathLst>
                <a:path extrusionOk="0" h="1412" w="1412">
                  <a:moveTo>
                    <a:pt x="0" y="1"/>
                  </a:moveTo>
                  <a:lnTo>
                    <a:pt x="0" y="1412"/>
                  </a:lnTo>
                  <a:lnTo>
                    <a:pt x="1411" y="1412"/>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
            <p:cNvSpPr/>
            <p:nvPr/>
          </p:nvSpPr>
          <p:spPr>
            <a:xfrm>
              <a:off x="3501400" y="3289900"/>
              <a:ext cx="35300" cy="35300"/>
            </a:xfrm>
            <a:custGeom>
              <a:rect b="b" l="l" r="r" t="t"/>
              <a:pathLst>
                <a:path extrusionOk="0" h="1412" w="1412">
                  <a:moveTo>
                    <a:pt x="0" y="1"/>
                  </a:moveTo>
                  <a:lnTo>
                    <a:pt x="0" y="1411"/>
                  </a:lnTo>
                  <a:lnTo>
                    <a:pt x="1411" y="1411"/>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
            <p:cNvSpPr/>
            <p:nvPr/>
          </p:nvSpPr>
          <p:spPr>
            <a:xfrm>
              <a:off x="3501400" y="3325175"/>
              <a:ext cx="35300" cy="35275"/>
            </a:xfrm>
            <a:custGeom>
              <a:rect b="b" l="l" r="r" t="t"/>
              <a:pathLst>
                <a:path extrusionOk="0" h="1411" w="1412">
                  <a:moveTo>
                    <a:pt x="0" y="0"/>
                  </a:moveTo>
                  <a:lnTo>
                    <a:pt x="0"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
            <p:cNvSpPr/>
            <p:nvPr/>
          </p:nvSpPr>
          <p:spPr>
            <a:xfrm>
              <a:off x="3501400" y="3360425"/>
              <a:ext cx="35300" cy="35700"/>
            </a:xfrm>
            <a:custGeom>
              <a:rect b="b" l="l" r="r" t="t"/>
              <a:pathLst>
                <a:path extrusionOk="0" h="1428" w="1412">
                  <a:moveTo>
                    <a:pt x="0" y="1"/>
                  </a:moveTo>
                  <a:lnTo>
                    <a:pt x="0" y="1427"/>
                  </a:lnTo>
                  <a:lnTo>
                    <a:pt x="1411" y="1427"/>
                  </a:lnTo>
                  <a:lnTo>
                    <a:pt x="1411" y="1"/>
                  </a:lnTo>
                  <a:close/>
                </a:path>
              </a:pathLst>
            </a:custGeom>
            <a:solidFill>
              <a:srgbClr val="FFB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
            <p:cNvSpPr/>
            <p:nvPr/>
          </p:nvSpPr>
          <p:spPr>
            <a:xfrm>
              <a:off x="3501400" y="3396100"/>
              <a:ext cx="35300" cy="35300"/>
            </a:xfrm>
            <a:custGeom>
              <a:rect b="b" l="l" r="r" t="t"/>
              <a:pathLst>
                <a:path extrusionOk="0" h="1412" w="1412">
                  <a:moveTo>
                    <a:pt x="0" y="0"/>
                  </a:moveTo>
                  <a:lnTo>
                    <a:pt x="0" y="1411"/>
                  </a:lnTo>
                  <a:lnTo>
                    <a:pt x="1411" y="1411"/>
                  </a:lnTo>
                  <a:lnTo>
                    <a:pt x="1411" y="0"/>
                  </a:lnTo>
                  <a:close/>
                </a:path>
              </a:pathLst>
            </a:custGeom>
            <a:solidFill>
              <a:srgbClr val="FFB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6" name="Google Shape;3716;p8"/>
          <p:cNvGrpSpPr/>
          <p:nvPr/>
        </p:nvGrpSpPr>
        <p:grpSpPr>
          <a:xfrm rot="-2700000">
            <a:off x="1368903" y="4181590"/>
            <a:ext cx="282937" cy="377049"/>
            <a:chOff x="3324675" y="3184100"/>
            <a:chExt cx="212025" cy="282550"/>
          </a:xfrm>
        </p:grpSpPr>
        <p:sp>
          <p:nvSpPr>
            <p:cNvPr id="3717" name="Google Shape;3717;p8"/>
            <p:cNvSpPr/>
            <p:nvPr/>
          </p:nvSpPr>
          <p:spPr>
            <a:xfrm>
              <a:off x="3359950" y="3184100"/>
              <a:ext cx="35275" cy="35300"/>
            </a:xfrm>
            <a:custGeom>
              <a:rect b="b" l="l" r="r" t="t"/>
              <a:pathLst>
                <a:path extrusionOk="0" h="1412" w="1411">
                  <a:moveTo>
                    <a:pt x="0" y="1"/>
                  </a:moveTo>
                  <a:lnTo>
                    <a:pt x="0" y="1411"/>
                  </a:lnTo>
                  <a:lnTo>
                    <a:pt x="1411" y="1411"/>
                  </a:lnTo>
                  <a:lnTo>
                    <a:pt x="14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
            <p:cNvSpPr/>
            <p:nvPr/>
          </p:nvSpPr>
          <p:spPr>
            <a:xfrm>
              <a:off x="3395200" y="3184100"/>
              <a:ext cx="35700" cy="35300"/>
            </a:xfrm>
            <a:custGeom>
              <a:rect b="b" l="l" r="r" t="t"/>
              <a:pathLst>
                <a:path extrusionOk="0" h="1412" w="1428">
                  <a:moveTo>
                    <a:pt x="1" y="1"/>
                  </a:moveTo>
                  <a:lnTo>
                    <a:pt x="1" y="1411"/>
                  </a:lnTo>
                  <a:lnTo>
                    <a:pt x="1427" y="1411"/>
                  </a:lnTo>
                  <a:lnTo>
                    <a:pt x="1427"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
            <p:cNvSpPr/>
            <p:nvPr/>
          </p:nvSpPr>
          <p:spPr>
            <a:xfrm>
              <a:off x="3430875" y="3184100"/>
              <a:ext cx="35275" cy="35300"/>
            </a:xfrm>
            <a:custGeom>
              <a:rect b="b" l="l" r="r" t="t"/>
              <a:pathLst>
                <a:path extrusionOk="0" h="1412" w="1411">
                  <a:moveTo>
                    <a:pt x="0" y="1"/>
                  </a:moveTo>
                  <a:lnTo>
                    <a:pt x="0" y="1411"/>
                  </a:lnTo>
                  <a:lnTo>
                    <a:pt x="1411" y="1411"/>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
            <p:cNvSpPr/>
            <p:nvPr/>
          </p:nvSpPr>
          <p:spPr>
            <a:xfrm>
              <a:off x="3466125" y="3184100"/>
              <a:ext cx="35300" cy="35300"/>
            </a:xfrm>
            <a:custGeom>
              <a:rect b="b" l="l" r="r" t="t"/>
              <a:pathLst>
                <a:path extrusionOk="0" h="1412" w="1412">
                  <a:moveTo>
                    <a:pt x="1" y="1"/>
                  </a:moveTo>
                  <a:lnTo>
                    <a:pt x="1" y="1411"/>
                  </a:lnTo>
                  <a:lnTo>
                    <a:pt x="1411" y="1411"/>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
            <p:cNvSpPr/>
            <p:nvPr/>
          </p:nvSpPr>
          <p:spPr>
            <a:xfrm>
              <a:off x="3324675" y="3219375"/>
              <a:ext cx="35300" cy="35275"/>
            </a:xfrm>
            <a:custGeom>
              <a:rect b="b" l="l" r="r" t="t"/>
              <a:pathLst>
                <a:path extrusionOk="0" h="1411" w="1412">
                  <a:moveTo>
                    <a:pt x="0" y="0"/>
                  </a:moveTo>
                  <a:lnTo>
                    <a:pt x="0" y="1411"/>
                  </a:lnTo>
                  <a:lnTo>
                    <a:pt x="1411" y="1411"/>
                  </a:lnTo>
                  <a:lnTo>
                    <a:pt x="1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
            <p:cNvSpPr/>
            <p:nvPr/>
          </p:nvSpPr>
          <p:spPr>
            <a:xfrm>
              <a:off x="3359950" y="3219375"/>
              <a:ext cx="35275" cy="35275"/>
            </a:xfrm>
            <a:custGeom>
              <a:rect b="b" l="l" r="r" t="t"/>
              <a:pathLst>
                <a:path extrusionOk="0" h="1411" w="1411">
                  <a:moveTo>
                    <a:pt x="0" y="0"/>
                  </a:moveTo>
                  <a:lnTo>
                    <a:pt x="0" y="1411"/>
                  </a:lnTo>
                  <a:lnTo>
                    <a:pt x="1411" y="1411"/>
                  </a:lnTo>
                  <a:lnTo>
                    <a:pt x="1411" y="0"/>
                  </a:lnTo>
                  <a:close/>
                </a:path>
              </a:pathLst>
            </a:custGeom>
            <a:solidFill>
              <a:srgbClr val="FFB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
            <p:cNvSpPr/>
            <p:nvPr/>
          </p:nvSpPr>
          <p:spPr>
            <a:xfrm>
              <a:off x="3395200" y="3219375"/>
              <a:ext cx="35700" cy="35275"/>
            </a:xfrm>
            <a:custGeom>
              <a:rect b="b" l="l" r="r" t="t"/>
              <a:pathLst>
                <a:path extrusionOk="0" h="1411" w="1428">
                  <a:moveTo>
                    <a:pt x="1" y="0"/>
                  </a:moveTo>
                  <a:lnTo>
                    <a:pt x="1" y="1411"/>
                  </a:lnTo>
                  <a:lnTo>
                    <a:pt x="1427" y="1411"/>
                  </a:lnTo>
                  <a:lnTo>
                    <a:pt x="1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
            <p:cNvSpPr/>
            <p:nvPr/>
          </p:nvSpPr>
          <p:spPr>
            <a:xfrm>
              <a:off x="3430875" y="3219375"/>
              <a:ext cx="35275" cy="35275"/>
            </a:xfrm>
            <a:custGeom>
              <a:rect b="b" l="l" r="r" t="t"/>
              <a:pathLst>
                <a:path extrusionOk="0" h="1411" w="1411">
                  <a:moveTo>
                    <a:pt x="0" y="0"/>
                  </a:moveTo>
                  <a:lnTo>
                    <a:pt x="0"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
            <p:cNvSpPr/>
            <p:nvPr/>
          </p:nvSpPr>
          <p:spPr>
            <a:xfrm>
              <a:off x="3466125" y="3219375"/>
              <a:ext cx="35300" cy="35275"/>
            </a:xfrm>
            <a:custGeom>
              <a:rect b="b" l="l" r="r" t="t"/>
              <a:pathLst>
                <a:path extrusionOk="0" h="1411" w="1412">
                  <a:moveTo>
                    <a:pt x="1" y="0"/>
                  </a:moveTo>
                  <a:lnTo>
                    <a:pt x="1"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
            <p:cNvSpPr/>
            <p:nvPr/>
          </p:nvSpPr>
          <p:spPr>
            <a:xfrm>
              <a:off x="3324675" y="3254625"/>
              <a:ext cx="35300" cy="35300"/>
            </a:xfrm>
            <a:custGeom>
              <a:rect b="b" l="l" r="r" t="t"/>
              <a:pathLst>
                <a:path extrusionOk="0" h="1412" w="1412">
                  <a:moveTo>
                    <a:pt x="0" y="1"/>
                  </a:moveTo>
                  <a:lnTo>
                    <a:pt x="0" y="1412"/>
                  </a:lnTo>
                  <a:lnTo>
                    <a:pt x="1411" y="1412"/>
                  </a:lnTo>
                  <a:lnTo>
                    <a:pt x="14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
            <p:cNvSpPr/>
            <p:nvPr/>
          </p:nvSpPr>
          <p:spPr>
            <a:xfrm>
              <a:off x="3359950" y="3254625"/>
              <a:ext cx="35275" cy="35300"/>
            </a:xfrm>
            <a:custGeom>
              <a:rect b="b" l="l" r="r" t="t"/>
              <a:pathLst>
                <a:path extrusionOk="0" h="1412" w="1411">
                  <a:moveTo>
                    <a:pt x="0" y="1"/>
                  </a:moveTo>
                  <a:lnTo>
                    <a:pt x="0" y="1412"/>
                  </a:lnTo>
                  <a:lnTo>
                    <a:pt x="1411" y="1412"/>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
            <p:cNvSpPr/>
            <p:nvPr/>
          </p:nvSpPr>
          <p:spPr>
            <a:xfrm>
              <a:off x="3395200" y="3254625"/>
              <a:ext cx="35700" cy="35300"/>
            </a:xfrm>
            <a:custGeom>
              <a:rect b="b" l="l" r="r" t="t"/>
              <a:pathLst>
                <a:path extrusionOk="0" h="1412" w="1428">
                  <a:moveTo>
                    <a:pt x="1" y="1"/>
                  </a:moveTo>
                  <a:lnTo>
                    <a:pt x="1" y="1412"/>
                  </a:lnTo>
                  <a:lnTo>
                    <a:pt x="1427" y="1412"/>
                  </a:lnTo>
                  <a:lnTo>
                    <a:pt x="1427"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
            <p:cNvSpPr/>
            <p:nvPr/>
          </p:nvSpPr>
          <p:spPr>
            <a:xfrm>
              <a:off x="3430875" y="3254625"/>
              <a:ext cx="35275" cy="35300"/>
            </a:xfrm>
            <a:custGeom>
              <a:rect b="b" l="l" r="r" t="t"/>
              <a:pathLst>
                <a:path extrusionOk="0" h="1412" w="1411">
                  <a:moveTo>
                    <a:pt x="0" y="1"/>
                  </a:moveTo>
                  <a:lnTo>
                    <a:pt x="0" y="1412"/>
                  </a:lnTo>
                  <a:lnTo>
                    <a:pt x="1411" y="1412"/>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
            <p:cNvSpPr/>
            <p:nvPr/>
          </p:nvSpPr>
          <p:spPr>
            <a:xfrm>
              <a:off x="3466125" y="3254625"/>
              <a:ext cx="35300" cy="35300"/>
            </a:xfrm>
            <a:custGeom>
              <a:rect b="b" l="l" r="r" t="t"/>
              <a:pathLst>
                <a:path extrusionOk="0" h="1412" w="1412">
                  <a:moveTo>
                    <a:pt x="1" y="1"/>
                  </a:moveTo>
                  <a:lnTo>
                    <a:pt x="1" y="1412"/>
                  </a:lnTo>
                  <a:lnTo>
                    <a:pt x="1411" y="1412"/>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
            <p:cNvSpPr/>
            <p:nvPr/>
          </p:nvSpPr>
          <p:spPr>
            <a:xfrm>
              <a:off x="3324675" y="3289900"/>
              <a:ext cx="35300" cy="35300"/>
            </a:xfrm>
            <a:custGeom>
              <a:rect b="b" l="l" r="r" t="t"/>
              <a:pathLst>
                <a:path extrusionOk="0" h="1412" w="1412">
                  <a:moveTo>
                    <a:pt x="0" y="1"/>
                  </a:moveTo>
                  <a:lnTo>
                    <a:pt x="0" y="1411"/>
                  </a:lnTo>
                  <a:lnTo>
                    <a:pt x="1411" y="1411"/>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
            <p:cNvSpPr/>
            <p:nvPr/>
          </p:nvSpPr>
          <p:spPr>
            <a:xfrm>
              <a:off x="3359950" y="3289900"/>
              <a:ext cx="35275" cy="35300"/>
            </a:xfrm>
            <a:custGeom>
              <a:rect b="b" l="l" r="r" t="t"/>
              <a:pathLst>
                <a:path extrusionOk="0" h="1412" w="1411">
                  <a:moveTo>
                    <a:pt x="0" y="1"/>
                  </a:moveTo>
                  <a:lnTo>
                    <a:pt x="0" y="1411"/>
                  </a:lnTo>
                  <a:lnTo>
                    <a:pt x="1411" y="1411"/>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
            <p:cNvSpPr/>
            <p:nvPr/>
          </p:nvSpPr>
          <p:spPr>
            <a:xfrm>
              <a:off x="3395200" y="3289900"/>
              <a:ext cx="35700" cy="35300"/>
            </a:xfrm>
            <a:custGeom>
              <a:rect b="b" l="l" r="r" t="t"/>
              <a:pathLst>
                <a:path extrusionOk="0" h="1412" w="1428">
                  <a:moveTo>
                    <a:pt x="1" y="1"/>
                  </a:moveTo>
                  <a:lnTo>
                    <a:pt x="1" y="1411"/>
                  </a:lnTo>
                  <a:lnTo>
                    <a:pt x="1427" y="1411"/>
                  </a:lnTo>
                  <a:lnTo>
                    <a:pt x="1427"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
            <p:cNvSpPr/>
            <p:nvPr/>
          </p:nvSpPr>
          <p:spPr>
            <a:xfrm>
              <a:off x="3430875" y="3289900"/>
              <a:ext cx="35275" cy="35300"/>
            </a:xfrm>
            <a:custGeom>
              <a:rect b="b" l="l" r="r" t="t"/>
              <a:pathLst>
                <a:path extrusionOk="0" h="1412" w="1411">
                  <a:moveTo>
                    <a:pt x="0" y="1"/>
                  </a:moveTo>
                  <a:lnTo>
                    <a:pt x="0" y="1411"/>
                  </a:lnTo>
                  <a:lnTo>
                    <a:pt x="1411" y="1411"/>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
            <p:cNvSpPr/>
            <p:nvPr/>
          </p:nvSpPr>
          <p:spPr>
            <a:xfrm>
              <a:off x="3466125" y="3289900"/>
              <a:ext cx="35300" cy="35300"/>
            </a:xfrm>
            <a:custGeom>
              <a:rect b="b" l="l" r="r" t="t"/>
              <a:pathLst>
                <a:path extrusionOk="0" h="1412" w="1412">
                  <a:moveTo>
                    <a:pt x="1" y="1"/>
                  </a:moveTo>
                  <a:lnTo>
                    <a:pt x="1" y="1411"/>
                  </a:lnTo>
                  <a:lnTo>
                    <a:pt x="1411" y="1411"/>
                  </a:lnTo>
                  <a:lnTo>
                    <a:pt x="1411" y="1"/>
                  </a:lnTo>
                  <a:close/>
                </a:path>
              </a:pathLst>
            </a:custGeom>
            <a:solidFill>
              <a:srgbClr val="FFB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
            <p:cNvSpPr/>
            <p:nvPr/>
          </p:nvSpPr>
          <p:spPr>
            <a:xfrm>
              <a:off x="3324675" y="3325175"/>
              <a:ext cx="35300" cy="35275"/>
            </a:xfrm>
            <a:custGeom>
              <a:rect b="b" l="l" r="r" t="t"/>
              <a:pathLst>
                <a:path extrusionOk="0" h="1411" w="1412">
                  <a:moveTo>
                    <a:pt x="0" y="0"/>
                  </a:moveTo>
                  <a:lnTo>
                    <a:pt x="0"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
            <p:cNvSpPr/>
            <p:nvPr/>
          </p:nvSpPr>
          <p:spPr>
            <a:xfrm>
              <a:off x="3359950" y="3325175"/>
              <a:ext cx="35275" cy="35275"/>
            </a:xfrm>
            <a:custGeom>
              <a:rect b="b" l="l" r="r" t="t"/>
              <a:pathLst>
                <a:path extrusionOk="0" h="1411" w="1411">
                  <a:moveTo>
                    <a:pt x="0" y="0"/>
                  </a:moveTo>
                  <a:lnTo>
                    <a:pt x="0"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
            <p:cNvSpPr/>
            <p:nvPr/>
          </p:nvSpPr>
          <p:spPr>
            <a:xfrm>
              <a:off x="3395200" y="3325175"/>
              <a:ext cx="35700" cy="35275"/>
            </a:xfrm>
            <a:custGeom>
              <a:rect b="b" l="l" r="r" t="t"/>
              <a:pathLst>
                <a:path extrusionOk="0" h="1411" w="1428">
                  <a:moveTo>
                    <a:pt x="1" y="0"/>
                  </a:moveTo>
                  <a:lnTo>
                    <a:pt x="1" y="1411"/>
                  </a:lnTo>
                  <a:lnTo>
                    <a:pt x="1427" y="1411"/>
                  </a:lnTo>
                  <a:lnTo>
                    <a:pt x="1427"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
            <p:cNvSpPr/>
            <p:nvPr/>
          </p:nvSpPr>
          <p:spPr>
            <a:xfrm>
              <a:off x="3430875" y="3325175"/>
              <a:ext cx="35275" cy="35275"/>
            </a:xfrm>
            <a:custGeom>
              <a:rect b="b" l="l" r="r" t="t"/>
              <a:pathLst>
                <a:path extrusionOk="0" h="1411" w="1411">
                  <a:moveTo>
                    <a:pt x="0" y="0"/>
                  </a:moveTo>
                  <a:lnTo>
                    <a:pt x="0" y="1411"/>
                  </a:lnTo>
                  <a:lnTo>
                    <a:pt x="1411" y="1411"/>
                  </a:lnTo>
                  <a:lnTo>
                    <a:pt x="1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
            <p:cNvSpPr/>
            <p:nvPr/>
          </p:nvSpPr>
          <p:spPr>
            <a:xfrm>
              <a:off x="3466125" y="3325175"/>
              <a:ext cx="35300" cy="35275"/>
            </a:xfrm>
            <a:custGeom>
              <a:rect b="b" l="l" r="r" t="t"/>
              <a:pathLst>
                <a:path extrusionOk="0" h="1411" w="1412">
                  <a:moveTo>
                    <a:pt x="1" y="0"/>
                  </a:moveTo>
                  <a:lnTo>
                    <a:pt x="1"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
            <p:cNvSpPr/>
            <p:nvPr/>
          </p:nvSpPr>
          <p:spPr>
            <a:xfrm>
              <a:off x="3324675" y="3360425"/>
              <a:ext cx="35300" cy="35700"/>
            </a:xfrm>
            <a:custGeom>
              <a:rect b="b" l="l" r="r" t="t"/>
              <a:pathLst>
                <a:path extrusionOk="0" h="1428" w="1412">
                  <a:moveTo>
                    <a:pt x="0" y="1"/>
                  </a:moveTo>
                  <a:lnTo>
                    <a:pt x="0" y="1427"/>
                  </a:lnTo>
                  <a:lnTo>
                    <a:pt x="1411" y="1427"/>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
            <p:cNvSpPr/>
            <p:nvPr/>
          </p:nvSpPr>
          <p:spPr>
            <a:xfrm>
              <a:off x="3359950" y="3360425"/>
              <a:ext cx="35275" cy="35700"/>
            </a:xfrm>
            <a:custGeom>
              <a:rect b="b" l="l" r="r" t="t"/>
              <a:pathLst>
                <a:path extrusionOk="0" h="1428" w="1411">
                  <a:moveTo>
                    <a:pt x="0" y="1"/>
                  </a:moveTo>
                  <a:lnTo>
                    <a:pt x="0" y="1427"/>
                  </a:lnTo>
                  <a:lnTo>
                    <a:pt x="1411" y="1427"/>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
            <p:cNvSpPr/>
            <p:nvPr/>
          </p:nvSpPr>
          <p:spPr>
            <a:xfrm>
              <a:off x="3395200" y="3360425"/>
              <a:ext cx="35700" cy="35700"/>
            </a:xfrm>
            <a:custGeom>
              <a:rect b="b" l="l" r="r" t="t"/>
              <a:pathLst>
                <a:path extrusionOk="0" h="1428" w="1428">
                  <a:moveTo>
                    <a:pt x="1" y="1"/>
                  </a:moveTo>
                  <a:lnTo>
                    <a:pt x="1" y="1427"/>
                  </a:lnTo>
                  <a:lnTo>
                    <a:pt x="1427" y="1427"/>
                  </a:lnTo>
                  <a:lnTo>
                    <a:pt x="14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
            <p:cNvSpPr/>
            <p:nvPr/>
          </p:nvSpPr>
          <p:spPr>
            <a:xfrm>
              <a:off x="3430875" y="3360425"/>
              <a:ext cx="35275" cy="35700"/>
            </a:xfrm>
            <a:custGeom>
              <a:rect b="b" l="l" r="r" t="t"/>
              <a:pathLst>
                <a:path extrusionOk="0" h="1428" w="1411">
                  <a:moveTo>
                    <a:pt x="0" y="1"/>
                  </a:moveTo>
                  <a:lnTo>
                    <a:pt x="0" y="1427"/>
                  </a:lnTo>
                  <a:lnTo>
                    <a:pt x="1411" y="1427"/>
                  </a:lnTo>
                  <a:lnTo>
                    <a:pt x="1411" y="1"/>
                  </a:lnTo>
                  <a:close/>
                </a:path>
              </a:pathLst>
            </a:custGeom>
            <a:solidFill>
              <a:srgbClr val="FFB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
            <p:cNvSpPr/>
            <p:nvPr/>
          </p:nvSpPr>
          <p:spPr>
            <a:xfrm>
              <a:off x="3466125" y="3360425"/>
              <a:ext cx="35300" cy="35700"/>
            </a:xfrm>
            <a:custGeom>
              <a:rect b="b" l="l" r="r" t="t"/>
              <a:pathLst>
                <a:path extrusionOk="0" h="1428" w="1412">
                  <a:moveTo>
                    <a:pt x="1" y="1"/>
                  </a:moveTo>
                  <a:lnTo>
                    <a:pt x="1" y="1427"/>
                  </a:lnTo>
                  <a:lnTo>
                    <a:pt x="1411" y="1427"/>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
            <p:cNvSpPr/>
            <p:nvPr/>
          </p:nvSpPr>
          <p:spPr>
            <a:xfrm>
              <a:off x="3324675" y="3396100"/>
              <a:ext cx="35300" cy="35300"/>
            </a:xfrm>
            <a:custGeom>
              <a:rect b="b" l="l" r="r" t="t"/>
              <a:pathLst>
                <a:path extrusionOk="0" h="1412" w="1412">
                  <a:moveTo>
                    <a:pt x="0" y="0"/>
                  </a:moveTo>
                  <a:lnTo>
                    <a:pt x="0"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
            <p:cNvSpPr/>
            <p:nvPr/>
          </p:nvSpPr>
          <p:spPr>
            <a:xfrm>
              <a:off x="3359950" y="3396100"/>
              <a:ext cx="35275" cy="35300"/>
            </a:xfrm>
            <a:custGeom>
              <a:rect b="b" l="l" r="r" t="t"/>
              <a:pathLst>
                <a:path extrusionOk="0" h="1412" w="1411">
                  <a:moveTo>
                    <a:pt x="0" y="0"/>
                  </a:moveTo>
                  <a:lnTo>
                    <a:pt x="0"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
            <p:cNvSpPr/>
            <p:nvPr/>
          </p:nvSpPr>
          <p:spPr>
            <a:xfrm>
              <a:off x="3395200" y="3396100"/>
              <a:ext cx="35700" cy="35300"/>
            </a:xfrm>
            <a:custGeom>
              <a:rect b="b" l="l" r="r" t="t"/>
              <a:pathLst>
                <a:path extrusionOk="0" h="1412" w="1428">
                  <a:moveTo>
                    <a:pt x="1" y="0"/>
                  </a:moveTo>
                  <a:lnTo>
                    <a:pt x="1" y="1411"/>
                  </a:lnTo>
                  <a:lnTo>
                    <a:pt x="1427" y="1411"/>
                  </a:lnTo>
                  <a:lnTo>
                    <a:pt x="1427" y="0"/>
                  </a:lnTo>
                  <a:close/>
                </a:path>
              </a:pathLst>
            </a:custGeom>
            <a:solidFill>
              <a:srgbClr val="FFB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
            <p:cNvSpPr/>
            <p:nvPr/>
          </p:nvSpPr>
          <p:spPr>
            <a:xfrm>
              <a:off x="3430875" y="3396100"/>
              <a:ext cx="35275" cy="35300"/>
            </a:xfrm>
            <a:custGeom>
              <a:rect b="b" l="l" r="r" t="t"/>
              <a:pathLst>
                <a:path extrusionOk="0" h="1412" w="1411">
                  <a:moveTo>
                    <a:pt x="0" y="0"/>
                  </a:moveTo>
                  <a:lnTo>
                    <a:pt x="0"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
            <p:cNvSpPr/>
            <p:nvPr/>
          </p:nvSpPr>
          <p:spPr>
            <a:xfrm>
              <a:off x="3466125" y="3396100"/>
              <a:ext cx="35300" cy="35300"/>
            </a:xfrm>
            <a:custGeom>
              <a:rect b="b" l="l" r="r" t="t"/>
              <a:pathLst>
                <a:path extrusionOk="0" h="1412" w="1412">
                  <a:moveTo>
                    <a:pt x="1" y="0"/>
                  </a:moveTo>
                  <a:lnTo>
                    <a:pt x="1" y="1411"/>
                  </a:lnTo>
                  <a:lnTo>
                    <a:pt x="1411" y="1411"/>
                  </a:lnTo>
                  <a:lnTo>
                    <a:pt x="1411" y="0"/>
                  </a:lnTo>
                  <a:close/>
                </a:path>
              </a:pathLst>
            </a:custGeom>
            <a:solidFill>
              <a:srgbClr val="FFB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
            <p:cNvSpPr/>
            <p:nvPr/>
          </p:nvSpPr>
          <p:spPr>
            <a:xfrm>
              <a:off x="3359950" y="3431375"/>
              <a:ext cx="35275" cy="35275"/>
            </a:xfrm>
            <a:custGeom>
              <a:rect b="b" l="l" r="r" t="t"/>
              <a:pathLst>
                <a:path extrusionOk="0" h="1411" w="1411">
                  <a:moveTo>
                    <a:pt x="0" y="0"/>
                  </a:moveTo>
                  <a:lnTo>
                    <a:pt x="0"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
            <p:cNvSpPr/>
            <p:nvPr/>
          </p:nvSpPr>
          <p:spPr>
            <a:xfrm>
              <a:off x="3395200" y="3431375"/>
              <a:ext cx="35700" cy="35275"/>
            </a:xfrm>
            <a:custGeom>
              <a:rect b="b" l="l" r="r" t="t"/>
              <a:pathLst>
                <a:path extrusionOk="0" h="1411" w="1428">
                  <a:moveTo>
                    <a:pt x="1" y="0"/>
                  </a:moveTo>
                  <a:lnTo>
                    <a:pt x="1" y="1411"/>
                  </a:lnTo>
                  <a:lnTo>
                    <a:pt x="1427" y="1411"/>
                  </a:lnTo>
                  <a:lnTo>
                    <a:pt x="1427"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
            <p:cNvSpPr/>
            <p:nvPr/>
          </p:nvSpPr>
          <p:spPr>
            <a:xfrm>
              <a:off x="3430875" y="3431375"/>
              <a:ext cx="35275" cy="35275"/>
            </a:xfrm>
            <a:custGeom>
              <a:rect b="b" l="l" r="r" t="t"/>
              <a:pathLst>
                <a:path extrusionOk="0" h="1411" w="1411">
                  <a:moveTo>
                    <a:pt x="0" y="0"/>
                  </a:moveTo>
                  <a:lnTo>
                    <a:pt x="0"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
            <p:cNvSpPr/>
            <p:nvPr/>
          </p:nvSpPr>
          <p:spPr>
            <a:xfrm>
              <a:off x="3466125" y="3431375"/>
              <a:ext cx="35300" cy="35275"/>
            </a:xfrm>
            <a:custGeom>
              <a:rect b="b" l="l" r="r" t="t"/>
              <a:pathLst>
                <a:path extrusionOk="0" h="1411" w="1412">
                  <a:moveTo>
                    <a:pt x="1" y="0"/>
                  </a:moveTo>
                  <a:lnTo>
                    <a:pt x="1" y="1411"/>
                  </a:lnTo>
                  <a:lnTo>
                    <a:pt x="1411" y="1411"/>
                  </a:lnTo>
                  <a:lnTo>
                    <a:pt x="1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
            <p:cNvSpPr/>
            <p:nvPr/>
          </p:nvSpPr>
          <p:spPr>
            <a:xfrm>
              <a:off x="3501400" y="3219375"/>
              <a:ext cx="35300" cy="35275"/>
            </a:xfrm>
            <a:custGeom>
              <a:rect b="b" l="l" r="r" t="t"/>
              <a:pathLst>
                <a:path extrusionOk="0" h="1411" w="1412">
                  <a:moveTo>
                    <a:pt x="0" y="0"/>
                  </a:moveTo>
                  <a:lnTo>
                    <a:pt x="0"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
            <p:cNvSpPr/>
            <p:nvPr/>
          </p:nvSpPr>
          <p:spPr>
            <a:xfrm>
              <a:off x="3501400" y="3254625"/>
              <a:ext cx="35300" cy="35300"/>
            </a:xfrm>
            <a:custGeom>
              <a:rect b="b" l="l" r="r" t="t"/>
              <a:pathLst>
                <a:path extrusionOk="0" h="1412" w="1412">
                  <a:moveTo>
                    <a:pt x="0" y="1"/>
                  </a:moveTo>
                  <a:lnTo>
                    <a:pt x="0" y="1412"/>
                  </a:lnTo>
                  <a:lnTo>
                    <a:pt x="1411" y="1412"/>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
            <p:cNvSpPr/>
            <p:nvPr/>
          </p:nvSpPr>
          <p:spPr>
            <a:xfrm>
              <a:off x="3501400" y="3289900"/>
              <a:ext cx="35300" cy="35300"/>
            </a:xfrm>
            <a:custGeom>
              <a:rect b="b" l="l" r="r" t="t"/>
              <a:pathLst>
                <a:path extrusionOk="0" h="1412" w="1412">
                  <a:moveTo>
                    <a:pt x="0" y="1"/>
                  </a:moveTo>
                  <a:lnTo>
                    <a:pt x="0" y="1411"/>
                  </a:lnTo>
                  <a:lnTo>
                    <a:pt x="1411" y="1411"/>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
            <p:cNvSpPr/>
            <p:nvPr/>
          </p:nvSpPr>
          <p:spPr>
            <a:xfrm>
              <a:off x="3501400" y="3325175"/>
              <a:ext cx="35300" cy="35275"/>
            </a:xfrm>
            <a:custGeom>
              <a:rect b="b" l="l" r="r" t="t"/>
              <a:pathLst>
                <a:path extrusionOk="0" h="1411" w="1412">
                  <a:moveTo>
                    <a:pt x="0" y="0"/>
                  </a:moveTo>
                  <a:lnTo>
                    <a:pt x="0"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
            <p:cNvSpPr/>
            <p:nvPr/>
          </p:nvSpPr>
          <p:spPr>
            <a:xfrm>
              <a:off x="3501400" y="3360425"/>
              <a:ext cx="35300" cy="35700"/>
            </a:xfrm>
            <a:custGeom>
              <a:rect b="b" l="l" r="r" t="t"/>
              <a:pathLst>
                <a:path extrusionOk="0" h="1428" w="1412">
                  <a:moveTo>
                    <a:pt x="0" y="1"/>
                  </a:moveTo>
                  <a:lnTo>
                    <a:pt x="0" y="1427"/>
                  </a:lnTo>
                  <a:lnTo>
                    <a:pt x="1411" y="1427"/>
                  </a:lnTo>
                  <a:lnTo>
                    <a:pt x="1411" y="1"/>
                  </a:lnTo>
                  <a:close/>
                </a:path>
              </a:pathLst>
            </a:custGeom>
            <a:solidFill>
              <a:srgbClr val="FFB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
            <p:cNvSpPr/>
            <p:nvPr/>
          </p:nvSpPr>
          <p:spPr>
            <a:xfrm>
              <a:off x="3501400" y="3396100"/>
              <a:ext cx="35300" cy="35300"/>
            </a:xfrm>
            <a:custGeom>
              <a:rect b="b" l="l" r="r" t="t"/>
              <a:pathLst>
                <a:path extrusionOk="0" h="1412" w="1412">
                  <a:moveTo>
                    <a:pt x="0" y="0"/>
                  </a:moveTo>
                  <a:lnTo>
                    <a:pt x="0" y="1411"/>
                  </a:lnTo>
                  <a:lnTo>
                    <a:pt x="1411" y="1411"/>
                  </a:lnTo>
                  <a:lnTo>
                    <a:pt x="1411" y="0"/>
                  </a:lnTo>
                  <a:close/>
                </a:path>
              </a:pathLst>
            </a:custGeom>
            <a:solidFill>
              <a:srgbClr val="FFB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8"/>
          <p:cNvGrpSpPr/>
          <p:nvPr/>
        </p:nvGrpSpPr>
        <p:grpSpPr>
          <a:xfrm flipH="1" rot="2700000">
            <a:off x="7069753" y="4181590"/>
            <a:ext cx="282937" cy="377049"/>
            <a:chOff x="3324675" y="3184100"/>
            <a:chExt cx="212025" cy="282550"/>
          </a:xfrm>
        </p:grpSpPr>
        <p:sp>
          <p:nvSpPr>
            <p:cNvPr id="3762" name="Google Shape;3762;p8"/>
            <p:cNvSpPr/>
            <p:nvPr/>
          </p:nvSpPr>
          <p:spPr>
            <a:xfrm>
              <a:off x="3359950" y="3184100"/>
              <a:ext cx="35275" cy="35300"/>
            </a:xfrm>
            <a:custGeom>
              <a:rect b="b" l="l" r="r" t="t"/>
              <a:pathLst>
                <a:path extrusionOk="0" h="1412" w="1411">
                  <a:moveTo>
                    <a:pt x="0" y="1"/>
                  </a:moveTo>
                  <a:lnTo>
                    <a:pt x="0" y="1411"/>
                  </a:lnTo>
                  <a:lnTo>
                    <a:pt x="1411" y="1411"/>
                  </a:lnTo>
                  <a:lnTo>
                    <a:pt x="14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
            <p:cNvSpPr/>
            <p:nvPr/>
          </p:nvSpPr>
          <p:spPr>
            <a:xfrm>
              <a:off x="3395200" y="3184100"/>
              <a:ext cx="35700" cy="35300"/>
            </a:xfrm>
            <a:custGeom>
              <a:rect b="b" l="l" r="r" t="t"/>
              <a:pathLst>
                <a:path extrusionOk="0" h="1412" w="1428">
                  <a:moveTo>
                    <a:pt x="1" y="1"/>
                  </a:moveTo>
                  <a:lnTo>
                    <a:pt x="1" y="1411"/>
                  </a:lnTo>
                  <a:lnTo>
                    <a:pt x="1427" y="1411"/>
                  </a:lnTo>
                  <a:lnTo>
                    <a:pt x="1427"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
            <p:cNvSpPr/>
            <p:nvPr/>
          </p:nvSpPr>
          <p:spPr>
            <a:xfrm>
              <a:off x="3430875" y="3184100"/>
              <a:ext cx="35275" cy="35300"/>
            </a:xfrm>
            <a:custGeom>
              <a:rect b="b" l="l" r="r" t="t"/>
              <a:pathLst>
                <a:path extrusionOk="0" h="1412" w="1411">
                  <a:moveTo>
                    <a:pt x="0" y="1"/>
                  </a:moveTo>
                  <a:lnTo>
                    <a:pt x="0" y="1411"/>
                  </a:lnTo>
                  <a:lnTo>
                    <a:pt x="1411" y="1411"/>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
            <p:cNvSpPr/>
            <p:nvPr/>
          </p:nvSpPr>
          <p:spPr>
            <a:xfrm>
              <a:off x="3466125" y="3184100"/>
              <a:ext cx="35300" cy="35300"/>
            </a:xfrm>
            <a:custGeom>
              <a:rect b="b" l="l" r="r" t="t"/>
              <a:pathLst>
                <a:path extrusionOk="0" h="1412" w="1412">
                  <a:moveTo>
                    <a:pt x="1" y="1"/>
                  </a:moveTo>
                  <a:lnTo>
                    <a:pt x="1" y="1411"/>
                  </a:lnTo>
                  <a:lnTo>
                    <a:pt x="1411" y="1411"/>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
            <p:cNvSpPr/>
            <p:nvPr/>
          </p:nvSpPr>
          <p:spPr>
            <a:xfrm>
              <a:off x="3324675" y="3219375"/>
              <a:ext cx="35300" cy="35275"/>
            </a:xfrm>
            <a:custGeom>
              <a:rect b="b" l="l" r="r" t="t"/>
              <a:pathLst>
                <a:path extrusionOk="0" h="1411" w="1412">
                  <a:moveTo>
                    <a:pt x="0" y="0"/>
                  </a:moveTo>
                  <a:lnTo>
                    <a:pt x="0" y="1411"/>
                  </a:lnTo>
                  <a:lnTo>
                    <a:pt x="1411" y="1411"/>
                  </a:lnTo>
                  <a:lnTo>
                    <a:pt x="1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
            <p:cNvSpPr/>
            <p:nvPr/>
          </p:nvSpPr>
          <p:spPr>
            <a:xfrm>
              <a:off x="3359950" y="3219375"/>
              <a:ext cx="35275" cy="35275"/>
            </a:xfrm>
            <a:custGeom>
              <a:rect b="b" l="l" r="r" t="t"/>
              <a:pathLst>
                <a:path extrusionOk="0" h="1411" w="1411">
                  <a:moveTo>
                    <a:pt x="0" y="0"/>
                  </a:moveTo>
                  <a:lnTo>
                    <a:pt x="0" y="1411"/>
                  </a:lnTo>
                  <a:lnTo>
                    <a:pt x="1411" y="1411"/>
                  </a:lnTo>
                  <a:lnTo>
                    <a:pt x="1411" y="0"/>
                  </a:lnTo>
                  <a:close/>
                </a:path>
              </a:pathLst>
            </a:custGeom>
            <a:solidFill>
              <a:srgbClr val="FFB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
            <p:cNvSpPr/>
            <p:nvPr/>
          </p:nvSpPr>
          <p:spPr>
            <a:xfrm>
              <a:off x="3395200" y="3219375"/>
              <a:ext cx="35700" cy="35275"/>
            </a:xfrm>
            <a:custGeom>
              <a:rect b="b" l="l" r="r" t="t"/>
              <a:pathLst>
                <a:path extrusionOk="0" h="1411" w="1428">
                  <a:moveTo>
                    <a:pt x="1" y="0"/>
                  </a:moveTo>
                  <a:lnTo>
                    <a:pt x="1" y="1411"/>
                  </a:lnTo>
                  <a:lnTo>
                    <a:pt x="1427" y="1411"/>
                  </a:lnTo>
                  <a:lnTo>
                    <a:pt x="1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
            <p:cNvSpPr/>
            <p:nvPr/>
          </p:nvSpPr>
          <p:spPr>
            <a:xfrm>
              <a:off x="3430875" y="3219375"/>
              <a:ext cx="35275" cy="35275"/>
            </a:xfrm>
            <a:custGeom>
              <a:rect b="b" l="l" r="r" t="t"/>
              <a:pathLst>
                <a:path extrusionOk="0" h="1411" w="1411">
                  <a:moveTo>
                    <a:pt x="0" y="0"/>
                  </a:moveTo>
                  <a:lnTo>
                    <a:pt x="0"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
            <p:cNvSpPr/>
            <p:nvPr/>
          </p:nvSpPr>
          <p:spPr>
            <a:xfrm>
              <a:off x="3466125" y="3219375"/>
              <a:ext cx="35300" cy="35275"/>
            </a:xfrm>
            <a:custGeom>
              <a:rect b="b" l="l" r="r" t="t"/>
              <a:pathLst>
                <a:path extrusionOk="0" h="1411" w="1412">
                  <a:moveTo>
                    <a:pt x="1" y="0"/>
                  </a:moveTo>
                  <a:lnTo>
                    <a:pt x="1"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
            <p:cNvSpPr/>
            <p:nvPr/>
          </p:nvSpPr>
          <p:spPr>
            <a:xfrm>
              <a:off x="3324675" y="3254625"/>
              <a:ext cx="35300" cy="35300"/>
            </a:xfrm>
            <a:custGeom>
              <a:rect b="b" l="l" r="r" t="t"/>
              <a:pathLst>
                <a:path extrusionOk="0" h="1412" w="1412">
                  <a:moveTo>
                    <a:pt x="0" y="1"/>
                  </a:moveTo>
                  <a:lnTo>
                    <a:pt x="0" y="1412"/>
                  </a:lnTo>
                  <a:lnTo>
                    <a:pt x="1411" y="1412"/>
                  </a:lnTo>
                  <a:lnTo>
                    <a:pt x="14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
            <p:cNvSpPr/>
            <p:nvPr/>
          </p:nvSpPr>
          <p:spPr>
            <a:xfrm>
              <a:off x="3359950" y="3254625"/>
              <a:ext cx="35275" cy="35300"/>
            </a:xfrm>
            <a:custGeom>
              <a:rect b="b" l="l" r="r" t="t"/>
              <a:pathLst>
                <a:path extrusionOk="0" h="1412" w="1411">
                  <a:moveTo>
                    <a:pt x="0" y="1"/>
                  </a:moveTo>
                  <a:lnTo>
                    <a:pt x="0" y="1412"/>
                  </a:lnTo>
                  <a:lnTo>
                    <a:pt x="1411" y="1412"/>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
            <p:cNvSpPr/>
            <p:nvPr/>
          </p:nvSpPr>
          <p:spPr>
            <a:xfrm>
              <a:off x="3395200" y="3254625"/>
              <a:ext cx="35700" cy="35300"/>
            </a:xfrm>
            <a:custGeom>
              <a:rect b="b" l="l" r="r" t="t"/>
              <a:pathLst>
                <a:path extrusionOk="0" h="1412" w="1428">
                  <a:moveTo>
                    <a:pt x="1" y="1"/>
                  </a:moveTo>
                  <a:lnTo>
                    <a:pt x="1" y="1412"/>
                  </a:lnTo>
                  <a:lnTo>
                    <a:pt x="1427" y="1412"/>
                  </a:lnTo>
                  <a:lnTo>
                    <a:pt x="1427"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
            <p:cNvSpPr/>
            <p:nvPr/>
          </p:nvSpPr>
          <p:spPr>
            <a:xfrm>
              <a:off x="3430875" y="3254625"/>
              <a:ext cx="35275" cy="35300"/>
            </a:xfrm>
            <a:custGeom>
              <a:rect b="b" l="l" r="r" t="t"/>
              <a:pathLst>
                <a:path extrusionOk="0" h="1412" w="1411">
                  <a:moveTo>
                    <a:pt x="0" y="1"/>
                  </a:moveTo>
                  <a:lnTo>
                    <a:pt x="0" y="1412"/>
                  </a:lnTo>
                  <a:lnTo>
                    <a:pt x="1411" y="1412"/>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
            <p:cNvSpPr/>
            <p:nvPr/>
          </p:nvSpPr>
          <p:spPr>
            <a:xfrm>
              <a:off x="3466125" y="3254625"/>
              <a:ext cx="35300" cy="35300"/>
            </a:xfrm>
            <a:custGeom>
              <a:rect b="b" l="l" r="r" t="t"/>
              <a:pathLst>
                <a:path extrusionOk="0" h="1412" w="1412">
                  <a:moveTo>
                    <a:pt x="1" y="1"/>
                  </a:moveTo>
                  <a:lnTo>
                    <a:pt x="1" y="1412"/>
                  </a:lnTo>
                  <a:lnTo>
                    <a:pt x="1411" y="1412"/>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
            <p:cNvSpPr/>
            <p:nvPr/>
          </p:nvSpPr>
          <p:spPr>
            <a:xfrm>
              <a:off x="3324675" y="3289900"/>
              <a:ext cx="35300" cy="35300"/>
            </a:xfrm>
            <a:custGeom>
              <a:rect b="b" l="l" r="r" t="t"/>
              <a:pathLst>
                <a:path extrusionOk="0" h="1412" w="1412">
                  <a:moveTo>
                    <a:pt x="0" y="1"/>
                  </a:moveTo>
                  <a:lnTo>
                    <a:pt x="0" y="1411"/>
                  </a:lnTo>
                  <a:lnTo>
                    <a:pt x="1411" y="1411"/>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
            <p:cNvSpPr/>
            <p:nvPr/>
          </p:nvSpPr>
          <p:spPr>
            <a:xfrm>
              <a:off x="3359950" y="3289900"/>
              <a:ext cx="35275" cy="35300"/>
            </a:xfrm>
            <a:custGeom>
              <a:rect b="b" l="l" r="r" t="t"/>
              <a:pathLst>
                <a:path extrusionOk="0" h="1412" w="1411">
                  <a:moveTo>
                    <a:pt x="0" y="1"/>
                  </a:moveTo>
                  <a:lnTo>
                    <a:pt x="0" y="1411"/>
                  </a:lnTo>
                  <a:lnTo>
                    <a:pt x="1411" y="1411"/>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
            <p:cNvSpPr/>
            <p:nvPr/>
          </p:nvSpPr>
          <p:spPr>
            <a:xfrm>
              <a:off x="3395200" y="3289900"/>
              <a:ext cx="35700" cy="35300"/>
            </a:xfrm>
            <a:custGeom>
              <a:rect b="b" l="l" r="r" t="t"/>
              <a:pathLst>
                <a:path extrusionOk="0" h="1412" w="1428">
                  <a:moveTo>
                    <a:pt x="1" y="1"/>
                  </a:moveTo>
                  <a:lnTo>
                    <a:pt x="1" y="1411"/>
                  </a:lnTo>
                  <a:lnTo>
                    <a:pt x="1427" y="1411"/>
                  </a:lnTo>
                  <a:lnTo>
                    <a:pt x="1427"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
            <p:cNvSpPr/>
            <p:nvPr/>
          </p:nvSpPr>
          <p:spPr>
            <a:xfrm>
              <a:off x="3430875" y="3289900"/>
              <a:ext cx="35275" cy="35300"/>
            </a:xfrm>
            <a:custGeom>
              <a:rect b="b" l="l" r="r" t="t"/>
              <a:pathLst>
                <a:path extrusionOk="0" h="1412" w="1411">
                  <a:moveTo>
                    <a:pt x="0" y="1"/>
                  </a:moveTo>
                  <a:lnTo>
                    <a:pt x="0" y="1411"/>
                  </a:lnTo>
                  <a:lnTo>
                    <a:pt x="1411" y="1411"/>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
            <p:cNvSpPr/>
            <p:nvPr/>
          </p:nvSpPr>
          <p:spPr>
            <a:xfrm>
              <a:off x="3466125" y="3289900"/>
              <a:ext cx="35300" cy="35300"/>
            </a:xfrm>
            <a:custGeom>
              <a:rect b="b" l="l" r="r" t="t"/>
              <a:pathLst>
                <a:path extrusionOk="0" h="1412" w="1412">
                  <a:moveTo>
                    <a:pt x="1" y="1"/>
                  </a:moveTo>
                  <a:lnTo>
                    <a:pt x="1" y="1411"/>
                  </a:lnTo>
                  <a:lnTo>
                    <a:pt x="1411" y="1411"/>
                  </a:lnTo>
                  <a:lnTo>
                    <a:pt x="1411" y="1"/>
                  </a:lnTo>
                  <a:close/>
                </a:path>
              </a:pathLst>
            </a:custGeom>
            <a:solidFill>
              <a:srgbClr val="FFB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
            <p:cNvSpPr/>
            <p:nvPr/>
          </p:nvSpPr>
          <p:spPr>
            <a:xfrm>
              <a:off x="3324675" y="3325175"/>
              <a:ext cx="35300" cy="35275"/>
            </a:xfrm>
            <a:custGeom>
              <a:rect b="b" l="l" r="r" t="t"/>
              <a:pathLst>
                <a:path extrusionOk="0" h="1411" w="1412">
                  <a:moveTo>
                    <a:pt x="0" y="0"/>
                  </a:moveTo>
                  <a:lnTo>
                    <a:pt x="0"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
            <p:cNvSpPr/>
            <p:nvPr/>
          </p:nvSpPr>
          <p:spPr>
            <a:xfrm>
              <a:off x="3359950" y="3325175"/>
              <a:ext cx="35275" cy="35275"/>
            </a:xfrm>
            <a:custGeom>
              <a:rect b="b" l="l" r="r" t="t"/>
              <a:pathLst>
                <a:path extrusionOk="0" h="1411" w="1411">
                  <a:moveTo>
                    <a:pt x="0" y="0"/>
                  </a:moveTo>
                  <a:lnTo>
                    <a:pt x="0"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
            <p:cNvSpPr/>
            <p:nvPr/>
          </p:nvSpPr>
          <p:spPr>
            <a:xfrm>
              <a:off x="3395200" y="3325175"/>
              <a:ext cx="35700" cy="35275"/>
            </a:xfrm>
            <a:custGeom>
              <a:rect b="b" l="l" r="r" t="t"/>
              <a:pathLst>
                <a:path extrusionOk="0" h="1411" w="1428">
                  <a:moveTo>
                    <a:pt x="1" y="0"/>
                  </a:moveTo>
                  <a:lnTo>
                    <a:pt x="1" y="1411"/>
                  </a:lnTo>
                  <a:lnTo>
                    <a:pt x="1427" y="1411"/>
                  </a:lnTo>
                  <a:lnTo>
                    <a:pt x="1427"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
            <p:cNvSpPr/>
            <p:nvPr/>
          </p:nvSpPr>
          <p:spPr>
            <a:xfrm>
              <a:off x="3430875" y="3325175"/>
              <a:ext cx="35275" cy="35275"/>
            </a:xfrm>
            <a:custGeom>
              <a:rect b="b" l="l" r="r" t="t"/>
              <a:pathLst>
                <a:path extrusionOk="0" h="1411" w="1411">
                  <a:moveTo>
                    <a:pt x="0" y="0"/>
                  </a:moveTo>
                  <a:lnTo>
                    <a:pt x="0" y="1411"/>
                  </a:lnTo>
                  <a:lnTo>
                    <a:pt x="1411" y="1411"/>
                  </a:lnTo>
                  <a:lnTo>
                    <a:pt x="1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
            <p:cNvSpPr/>
            <p:nvPr/>
          </p:nvSpPr>
          <p:spPr>
            <a:xfrm>
              <a:off x="3466125" y="3325175"/>
              <a:ext cx="35300" cy="35275"/>
            </a:xfrm>
            <a:custGeom>
              <a:rect b="b" l="l" r="r" t="t"/>
              <a:pathLst>
                <a:path extrusionOk="0" h="1411" w="1412">
                  <a:moveTo>
                    <a:pt x="1" y="0"/>
                  </a:moveTo>
                  <a:lnTo>
                    <a:pt x="1"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
            <p:cNvSpPr/>
            <p:nvPr/>
          </p:nvSpPr>
          <p:spPr>
            <a:xfrm>
              <a:off x="3324675" y="3360425"/>
              <a:ext cx="35300" cy="35700"/>
            </a:xfrm>
            <a:custGeom>
              <a:rect b="b" l="l" r="r" t="t"/>
              <a:pathLst>
                <a:path extrusionOk="0" h="1428" w="1412">
                  <a:moveTo>
                    <a:pt x="0" y="1"/>
                  </a:moveTo>
                  <a:lnTo>
                    <a:pt x="0" y="1427"/>
                  </a:lnTo>
                  <a:lnTo>
                    <a:pt x="1411" y="1427"/>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
            <p:cNvSpPr/>
            <p:nvPr/>
          </p:nvSpPr>
          <p:spPr>
            <a:xfrm>
              <a:off x="3359950" y="3360425"/>
              <a:ext cx="35275" cy="35700"/>
            </a:xfrm>
            <a:custGeom>
              <a:rect b="b" l="l" r="r" t="t"/>
              <a:pathLst>
                <a:path extrusionOk="0" h="1428" w="1411">
                  <a:moveTo>
                    <a:pt x="0" y="1"/>
                  </a:moveTo>
                  <a:lnTo>
                    <a:pt x="0" y="1427"/>
                  </a:lnTo>
                  <a:lnTo>
                    <a:pt x="1411" y="1427"/>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
            <p:cNvSpPr/>
            <p:nvPr/>
          </p:nvSpPr>
          <p:spPr>
            <a:xfrm>
              <a:off x="3395200" y="3360425"/>
              <a:ext cx="35700" cy="35700"/>
            </a:xfrm>
            <a:custGeom>
              <a:rect b="b" l="l" r="r" t="t"/>
              <a:pathLst>
                <a:path extrusionOk="0" h="1428" w="1428">
                  <a:moveTo>
                    <a:pt x="1" y="1"/>
                  </a:moveTo>
                  <a:lnTo>
                    <a:pt x="1" y="1427"/>
                  </a:lnTo>
                  <a:lnTo>
                    <a:pt x="1427" y="1427"/>
                  </a:lnTo>
                  <a:lnTo>
                    <a:pt x="14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
            <p:cNvSpPr/>
            <p:nvPr/>
          </p:nvSpPr>
          <p:spPr>
            <a:xfrm>
              <a:off x="3430875" y="3360425"/>
              <a:ext cx="35275" cy="35700"/>
            </a:xfrm>
            <a:custGeom>
              <a:rect b="b" l="l" r="r" t="t"/>
              <a:pathLst>
                <a:path extrusionOk="0" h="1428" w="1411">
                  <a:moveTo>
                    <a:pt x="0" y="1"/>
                  </a:moveTo>
                  <a:lnTo>
                    <a:pt x="0" y="1427"/>
                  </a:lnTo>
                  <a:lnTo>
                    <a:pt x="1411" y="1427"/>
                  </a:lnTo>
                  <a:lnTo>
                    <a:pt x="1411" y="1"/>
                  </a:lnTo>
                  <a:close/>
                </a:path>
              </a:pathLst>
            </a:custGeom>
            <a:solidFill>
              <a:srgbClr val="FFB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
            <p:cNvSpPr/>
            <p:nvPr/>
          </p:nvSpPr>
          <p:spPr>
            <a:xfrm>
              <a:off x="3466125" y="3360425"/>
              <a:ext cx="35300" cy="35700"/>
            </a:xfrm>
            <a:custGeom>
              <a:rect b="b" l="l" r="r" t="t"/>
              <a:pathLst>
                <a:path extrusionOk="0" h="1428" w="1412">
                  <a:moveTo>
                    <a:pt x="1" y="1"/>
                  </a:moveTo>
                  <a:lnTo>
                    <a:pt x="1" y="1427"/>
                  </a:lnTo>
                  <a:lnTo>
                    <a:pt x="1411" y="1427"/>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
            <p:cNvSpPr/>
            <p:nvPr/>
          </p:nvSpPr>
          <p:spPr>
            <a:xfrm>
              <a:off x="3324675" y="3396100"/>
              <a:ext cx="35300" cy="35300"/>
            </a:xfrm>
            <a:custGeom>
              <a:rect b="b" l="l" r="r" t="t"/>
              <a:pathLst>
                <a:path extrusionOk="0" h="1412" w="1412">
                  <a:moveTo>
                    <a:pt x="0" y="0"/>
                  </a:moveTo>
                  <a:lnTo>
                    <a:pt x="0"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
            <p:cNvSpPr/>
            <p:nvPr/>
          </p:nvSpPr>
          <p:spPr>
            <a:xfrm>
              <a:off x="3359950" y="3396100"/>
              <a:ext cx="35275" cy="35300"/>
            </a:xfrm>
            <a:custGeom>
              <a:rect b="b" l="l" r="r" t="t"/>
              <a:pathLst>
                <a:path extrusionOk="0" h="1412" w="1411">
                  <a:moveTo>
                    <a:pt x="0" y="0"/>
                  </a:moveTo>
                  <a:lnTo>
                    <a:pt x="0"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
            <p:cNvSpPr/>
            <p:nvPr/>
          </p:nvSpPr>
          <p:spPr>
            <a:xfrm>
              <a:off x="3395200" y="3396100"/>
              <a:ext cx="35700" cy="35300"/>
            </a:xfrm>
            <a:custGeom>
              <a:rect b="b" l="l" r="r" t="t"/>
              <a:pathLst>
                <a:path extrusionOk="0" h="1412" w="1428">
                  <a:moveTo>
                    <a:pt x="1" y="0"/>
                  </a:moveTo>
                  <a:lnTo>
                    <a:pt x="1" y="1411"/>
                  </a:lnTo>
                  <a:lnTo>
                    <a:pt x="1427" y="1411"/>
                  </a:lnTo>
                  <a:lnTo>
                    <a:pt x="1427" y="0"/>
                  </a:lnTo>
                  <a:close/>
                </a:path>
              </a:pathLst>
            </a:custGeom>
            <a:solidFill>
              <a:srgbClr val="FFB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
            <p:cNvSpPr/>
            <p:nvPr/>
          </p:nvSpPr>
          <p:spPr>
            <a:xfrm>
              <a:off x="3430875" y="3396100"/>
              <a:ext cx="35275" cy="35300"/>
            </a:xfrm>
            <a:custGeom>
              <a:rect b="b" l="l" r="r" t="t"/>
              <a:pathLst>
                <a:path extrusionOk="0" h="1412" w="1411">
                  <a:moveTo>
                    <a:pt x="0" y="0"/>
                  </a:moveTo>
                  <a:lnTo>
                    <a:pt x="0"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
            <p:cNvSpPr/>
            <p:nvPr/>
          </p:nvSpPr>
          <p:spPr>
            <a:xfrm>
              <a:off x="3466125" y="3396100"/>
              <a:ext cx="35300" cy="35300"/>
            </a:xfrm>
            <a:custGeom>
              <a:rect b="b" l="l" r="r" t="t"/>
              <a:pathLst>
                <a:path extrusionOk="0" h="1412" w="1412">
                  <a:moveTo>
                    <a:pt x="1" y="0"/>
                  </a:moveTo>
                  <a:lnTo>
                    <a:pt x="1" y="1411"/>
                  </a:lnTo>
                  <a:lnTo>
                    <a:pt x="1411" y="1411"/>
                  </a:lnTo>
                  <a:lnTo>
                    <a:pt x="1411" y="0"/>
                  </a:lnTo>
                  <a:close/>
                </a:path>
              </a:pathLst>
            </a:custGeom>
            <a:solidFill>
              <a:srgbClr val="FFB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
            <p:cNvSpPr/>
            <p:nvPr/>
          </p:nvSpPr>
          <p:spPr>
            <a:xfrm>
              <a:off x="3359950" y="3431375"/>
              <a:ext cx="35275" cy="35275"/>
            </a:xfrm>
            <a:custGeom>
              <a:rect b="b" l="l" r="r" t="t"/>
              <a:pathLst>
                <a:path extrusionOk="0" h="1411" w="1411">
                  <a:moveTo>
                    <a:pt x="0" y="0"/>
                  </a:moveTo>
                  <a:lnTo>
                    <a:pt x="0"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
            <p:cNvSpPr/>
            <p:nvPr/>
          </p:nvSpPr>
          <p:spPr>
            <a:xfrm>
              <a:off x="3395200" y="3431375"/>
              <a:ext cx="35700" cy="35275"/>
            </a:xfrm>
            <a:custGeom>
              <a:rect b="b" l="l" r="r" t="t"/>
              <a:pathLst>
                <a:path extrusionOk="0" h="1411" w="1428">
                  <a:moveTo>
                    <a:pt x="1" y="0"/>
                  </a:moveTo>
                  <a:lnTo>
                    <a:pt x="1" y="1411"/>
                  </a:lnTo>
                  <a:lnTo>
                    <a:pt x="1427" y="1411"/>
                  </a:lnTo>
                  <a:lnTo>
                    <a:pt x="1427"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
            <p:cNvSpPr/>
            <p:nvPr/>
          </p:nvSpPr>
          <p:spPr>
            <a:xfrm>
              <a:off x="3430875" y="3431375"/>
              <a:ext cx="35275" cy="35275"/>
            </a:xfrm>
            <a:custGeom>
              <a:rect b="b" l="l" r="r" t="t"/>
              <a:pathLst>
                <a:path extrusionOk="0" h="1411" w="1411">
                  <a:moveTo>
                    <a:pt x="0" y="0"/>
                  </a:moveTo>
                  <a:lnTo>
                    <a:pt x="0"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
            <p:cNvSpPr/>
            <p:nvPr/>
          </p:nvSpPr>
          <p:spPr>
            <a:xfrm>
              <a:off x="3466125" y="3431375"/>
              <a:ext cx="35300" cy="35275"/>
            </a:xfrm>
            <a:custGeom>
              <a:rect b="b" l="l" r="r" t="t"/>
              <a:pathLst>
                <a:path extrusionOk="0" h="1411" w="1412">
                  <a:moveTo>
                    <a:pt x="1" y="0"/>
                  </a:moveTo>
                  <a:lnTo>
                    <a:pt x="1" y="1411"/>
                  </a:lnTo>
                  <a:lnTo>
                    <a:pt x="1411" y="1411"/>
                  </a:lnTo>
                  <a:lnTo>
                    <a:pt x="1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
            <p:cNvSpPr/>
            <p:nvPr/>
          </p:nvSpPr>
          <p:spPr>
            <a:xfrm>
              <a:off x="3501400" y="3219375"/>
              <a:ext cx="35300" cy="35275"/>
            </a:xfrm>
            <a:custGeom>
              <a:rect b="b" l="l" r="r" t="t"/>
              <a:pathLst>
                <a:path extrusionOk="0" h="1411" w="1412">
                  <a:moveTo>
                    <a:pt x="0" y="0"/>
                  </a:moveTo>
                  <a:lnTo>
                    <a:pt x="0"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
            <p:cNvSpPr/>
            <p:nvPr/>
          </p:nvSpPr>
          <p:spPr>
            <a:xfrm>
              <a:off x="3501400" y="3254625"/>
              <a:ext cx="35300" cy="35300"/>
            </a:xfrm>
            <a:custGeom>
              <a:rect b="b" l="l" r="r" t="t"/>
              <a:pathLst>
                <a:path extrusionOk="0" h="1412" w="1412">
                  <a:moveTo>
                    <a:pt x="0" y="1"/>
                  </a:moveTo>
                  <a:lnTo>
                    <a:pt x="0" y="1412"/>
                  </a:lnTo>
                  <a:lnTo>
                    <a:pt x="1411" y="1412"/>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
            <p:cNvSpPr/>
            <p:nvPr/>
          </p:nvSpPr>
          <p:spPr>
            <a:xfrm>
              <a:off x="3501400" y="3289900"/>
              <a:ext cx="35300" cy="35300"/>
            </a:xfrm>
            <a:custGeom>
              <a:rect b="b" l="l" r="r" t="t"/>
              <a:pathLst>
                <a:path extrusionOk="0" h="1412" w="1412">
                  <a:moveTo>
                    <a:pt x="0" y="1"/>
                  </a:moveTo>
                  <a:lnTo>
                    <a:pt x="0" y="1411"/>
                  </a:lnTo>
                  <a:lnTo>
                    <a:pt x="1411" y="1411"/>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
            <p:cNvSpPr/>
            <p:nvPr/>
          </p:nvSpPr>
          <p:spPr>
            <a:xfrm>
              <a:off x="3501400" y="3325175"/>
              <a:ext cx="35300" cy="35275"/>
            </a:xfrm>
            <a:custGeom>
              <a:rect b="b" l="l" r="r" t="t"/>
              <a:pathLst>
                <a:path extrusionOk="0" h="1411" w="1412">
                  <a:moveTo>
                    <a:pt x="0" y="0"/>
                  </a:moveTo>
                  <a:lnTo>
                    <a:pt x="0"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
            <p:cNvSpPr/>
            <p:nvPr/>
          </p:nvSpPr>
          <p:spPr>
            <a:xfrm>
              <a:off x="3501400" y="3360425"/>
              <a:ext cx="35300" cy="35700"/>
            </a:xfrm>
            <a:custGeom>
              <a:rect b="b" l="l" r="r" t="t"/>
              <a:pathLst>
                <a:path extrusionOk="0" h="1428" w="1412">
                  <a:moveTo>
                    <a:pt x="0" y="1"/>
                  </a:moveTo>
                  <a:lnTo>
                    <a:pt x="0" y="1427"/>
                  </a:lnTo>
                  <a:lnTo>
                    <a:pt x="1411" y="1427"/>
                  </a:lnTo>
                  <a:lnTo>
                    <a:pt x="1411" y="1"/>
                  </a:lnTo>
                  <a:close/>
                </a:path>
              </a:pathLst>
            </a:custGeom>
            <a:solidFill>
              <a:srgbClr val="FFB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
            <p:cNvSpPr/>
            <p:nvPr/>
          </p:nvSpPr>
          <p:spPr>
            <a:xfrm>
              <a:off x="3501400" y="3396100"/>
              <a:ext cx="35300" cy="35300"/>
            </a:xfrm>
            <a:custGeom>
              <a:rect b="b" l="l" r="r" t="t"/>
              <a:pathLst>
                <a:path extrusionOk="0" h="1412" w="1412">
                  <a:moveTo>
                    <a:pt x="0" y="0"/>
                  </a:moveTo>
                  <a:lnTo>
                    <a:pt x="0" y="1411"/>
                  </a:lnTo>
                  <a:lnTo>
                    <a:pt x="1411" y="1411"/>
                  </a:lnTo>
                  <a:lnTo>
                    <a:pt x="1411" y="0"/>
                  </a:lnTo>
                  <a:close/>
                </a:path>
              </a:pathLst>
            </a:custGeom>
            <a:solidFill>
              <a:srgbClr val="FFB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8"/>
          <p:cNvGrpSpPr/>
          <p:nvPr/>
        </p:nvGrpSpPr>
        <p:grpSpPr>
          <a:xfrm>
            <a:off x="195182" y="1428981"/>
            <a:ext cx="1049633" cy="523940"/>
            <a:chOff x="138482" y="584556"/>
            <a:chExt cx="1049633" cy="523940"/>
          </a:xfrm>
        </p:grpSpPr>
        <p:sp>
          <p:nvSpPr>
            <p:cNvPr id="3807" name="Google Shape;3807;p8"/>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8"/>
          <p:cNvGrpSpPr/>
          <p:nvPr/>
        </p:nvGrpSpPr>
        <p:grpSpPr>
          <a:xfrm flipH="1">
            <a:off x="7899182" y="278031"/>
            <a:ext cx="1049633" cy="523940"/>
            <a:chOff x="138482" y="584556"/>
            <a:chExt cx="1049633" cy="523940"/>
          </a:xfrm>
        </p:grpSpPr>
        <p:sp>
          <p:nvSpPr>
            <p:cNvPr id="3823" name="Google Shape;3823;p8"/>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8"/>
          <p:cNvGrpSpPr/>
          <p:nvPr/>
        </p:nvGrpSpPr>
        <p:grpSpPr>
          <a:xfrm>
            <a:off x="256301" y="147620"/>
            <a:ext cx="926943" cy="228568"/>
            <a:chOff x="256301" y="147620"/>
            <a:chExt cx="926943" cy="228568"/>
          </a:xfrm>
        </p:grpSpPr>
        <p:grpSp>
          <p:nvGrpSpPr>
            <p:cNvPr id="3839" name="Google Shape;3839;p8"/>
            <p:cNvGrpSpPr/>
            <p:nvPr/>
          </p:nvGrpSpPr>
          <p:grpSpPr>
            <a:xfrm>
              <a:off x="256301" y="147620"/>
              <a:ext cx="266546" cy="228568"/>
              <a:chOff x="256301" y="147620"/>
              <a:chExt cx="266546" cy="228568"/>
            </a:xfrm>
          </p:grpSpPr>
          <p:sp>
            <p:nvSpPr>
              <p:cNvPr id="3840" name="Google Shape;3840;p8"/>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8"/>
            <p:cNvGrpSpPr/>
            <p:nvPr/>
          </p:nvGrpSpPr>
          <p:grpSpPr>
            <a:xfrm>
              <a:off x="586498" y="147620"/>
              <a:ext cx="266546" cy="228568"/>
              <a:chOff x="586498" y="147620"/>
              <a:chExt cx="266546" cy="228568"/>
            </a:xfrm>
          </p:grpSpPr>
          <p:sp>
            <p:nvSpPr>
              <p:cNvPr id="3868" name="Google Shape;3868;p8"/>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8"/>
            <p:cNvGrpSpPr/>
            <p:nvPr/>
          </p:nvGrpSpPr>
          <p:grpSpPr>
            <a:xfrm>
              <a:off x="916698" y="147620"/>
              <a:ext cx="266546" cy="228568"/>
              <a:chOff x="586498" y="147620"/>
              <a:chExt cx="266546" cy="228568"/>
            </a:xfrm>
          </p:grpSpPr>
          <p:sp>
            <p:nvSpPr>
              <p:cNvPr id="3896" name="Google Shape;3896;p8"/>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23" name="Google Shape;3923;p8"/>
          <p:cNvSpPr txBox="1"/>
          <p:nvPr>
            <p:ph type="title"/>
          </p:nvPr>
        </p:nvSpPr>
        <p:spPr>
          <a:xfrm>
            <a:off x="2348700" y="1565163"/>
            <a:ext cx="4446600" cy="1696800"/>
          </a:xfrm>
          <a:prstGeom prst="rect">
            <a:avLst/>
          </a:prstGeom>
        </p:spPr>
        <p:txBody>
          <a:bodyPr anchorCtr="0" anchor="ctr" bIns="0" lIns="0" spcFirstLastPara="1" rIns="0" wrap="square" tIns="0">
            <a:noAutofit/>
          </a:bodyPr>
          <a:lstStyle>
            <a:lvl1pPr lvl="0" algn="ctr">
              <a:spcBef>
                <a:spcPts val="0"/>
              </a:spcBef>
              <a:spcAft>
                <a:spcPts val="0"/>
              </a:spcAft>
              <a:buSzPts val="4800"/>
              <a:buNone/>
              <a:defRPr sz="25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24" name="Shape 3924"/>
        <p:cNvGrpSpPr/>
        <p:nvPr/>
      </p:nvGrpSpPr>
      <p:grpSpPr>
        <a:xfrm>
          <a:off x="0" y="0"/>
          <a:ext cx="0" cy="0"/>
          <a:chOff x="0" y="0"/>
          <a:chExt cx="0" cy="0"/>
        </a:xfrm>
      </p:grpSpPr>
      <p:grpSp>
        <p:nvGrpSpPr>
          <p:cNvPr id="3925" name="Google Shape;3925;p9"/>
          <p:cNvGrpSpPr/>
          <p:nvPr/>
        </p:nvGrpSpPr>
        <p:grpSpPr>
          <a:xfrm>
            <a:off x="3177082" y="217206"/>
            <a:ext cx="1049633" cy="523940"/>
            <a:chOff x="138482" y="584556"/>
            <a:chExt cx="1049633" cy="523940"/>
          </a:xfrm>
        </p:grpSpPr>
        <p:sp>
          <p:nvSpPr>
            <p:cNvPr id="3926" name="Google Shape;3926;p9"/>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9"/>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9"/>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9"/>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9"/>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9"/>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9"/>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9"/>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9"/>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9"/>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9"/>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9"/>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9"/>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9"/>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9"/>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9"/>
          <p:cNvGrpSpPr/>
          <p:nvPr/>
        </p:nvGrpSpPr>
        <p:grpSpPr>
          <a:xfrm>
            <a:off x="-151417" y="4511474"/>
            <a:ext cx="9446833" cy="1136997"/>
            <a:chOff x="7" y="4511474"/>
            <a:chExt cx="9446833" cy="1136997"/>
          </a:xfrm>
        </p:grpSpPr>
        <p:grpSp>
          <p:nvGrpSpPr>
            <p:cNvPr id="3942" name="Google Shape;3942;p9"/>
            <p:cNvGrpSpPr/>
            <p:nvPr/>
          </p:nvGrpSpPr>
          <p:grpSpPr>
            <a:xfrm>
              <a:off x="7" y="4511474"/>
              <a:ext cx="1049633" cy="1136997"/>
              <a:chOff x="2130300" y="2121375"/>
              <a:chExt cx="212000" cy="229650"/>
            </a:xfrm>
          </p:grpSpPr>
          <p:sp>
            <p:nvSpPr>
              <p:cNvPr id="3943" name="Google Shape;3943;p9"/>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9"/>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9"/>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9"/>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9"/>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9"/>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9"/>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9"/>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9"/>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9"/>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9"/>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9"/>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9"/>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9"/>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9"/>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9"/>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9"/>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9"/>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9"/>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9"/>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9"/>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9"/>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9"/>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9"/>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9"/>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9"/>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9"/>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9"/>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9"/>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9"/>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9"/>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9"/>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9"/>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9"/>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9"/>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9"/>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9"/>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9"/>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9"/>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9"/>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9"/>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9"/>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9"/>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9"/>
            <p:cNvGrpSpPr/>
            <p:nvPr/>
          </p:nvGrpSpPr>
          <p:grpSpPr>
            <a:xfrm>
              <a:off x="1049657" y="4511474"/>
              <a:ext cx="1049633" cy="1136997"/>
              <a:chOff x="2130300" y="2121375"/>
              <a:chExt cx="212000" cy="229650"/>
            </a:xfrm>
          </p:grpSpPr>
          <p:sp>
            <p:nvSpPr>
              <p:cNvPr id="3987" name="Google Shape;3987;p9"/>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9"/>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9"/>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9"/>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9"/>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9"/>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9"/>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9"/>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9"/>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9"/>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9"/>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9"/>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9"/>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9"/>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9"/>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9"/>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9"/>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9"/>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9"/>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9"/>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9"/>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9"/>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9"/>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9"/>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9"/>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9"/>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9"/>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9"/>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9"/>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9"/>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9"/>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9"/>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9"/>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9"/>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9"/>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9"/>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9"/>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9"/>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9"/>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9"/>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9"/>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9"/>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9"/>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9"/>
            <p:cNvGrpSpPr/>
            <p:nvPr/>
          </p:nvGrpSpPr>
          <p:grpSpPr>
            <a:xfrm>
              <a:off x="2099307" y="4511474"/>
              <a:ext cx="1049633" cy="1136997"/>
              <a:chOff x="2130300" y="2121375"/>
              <a:chExt cx="212000" cy="229650"/>
            </a:xfrm>
          </p:grpSpPr>
          <p:sp>
            <p:nvSpPr>
              <p:cNvPr id="4031" name="Google Shape;4031;p9"/>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9"/>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9"/>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9"/>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9"/>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9"/>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9"/>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9"/>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9"/>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9"/>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9"/>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9"/>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9"/>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9"/>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9"/>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9"/>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9"/>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9"/>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9"/>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9"/>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9"/>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9"/>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9"/>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9"/>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9"/>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9"/>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9"/>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9"/>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9"/>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9"/>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9"/>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9"/>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9"/>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9"/>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9"/>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9"/>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9"/>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9"/>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9"/>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9"/>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9"/>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9"/>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9"/>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9"/>
            <p:cNvGrpSpPr/>
            <p:nvPr/>
          </p:nvGrpSpPr>
          <p:grpSpPr>
            <a:xfrm>
              <a:off x="3148957" y="4511474"/>
              <a:ext cx="1049633" cy="1136997"/>
              <a:chOff x="2130300" y="2121375"/>
              <a:chExt cx="212000" cy="229650"/>
            </a:xfrm>
          </p:grpSpPr>
          <p:sp>
            <p:nvSpPr>
              <p:cNvPr id="4075" name="Google Shape;4075;p9"/>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9"/>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9"/>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9"/>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9"/>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9"/>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9"/>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9"/>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9"/>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9"/>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9"/>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9"/>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9"/>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9"/>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9"/>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9"/>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9"/>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9"/>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9"/>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9"/>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9"/>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9"/>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9"/>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9"/>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9"/>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9"/>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9"/>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9"/>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9"/>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9"/>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9"/>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9"/>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9"/>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9"/>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9"/>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9"/>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9"/>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9"/>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9"/>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9"/>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9"/>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9"/>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9"/>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8" name="Google Shape;4118;p9"/>
            <p:cNvGrpSpPr/>
            <p:nvPr/>
          </p:nvGrpSpPr>
          <p:grpSpPr>
            <a:xfrm>
              <a:off x="4198607" y="4511474"/>
              <a:ext cx="1049633" cy="1136997"/>
              <a:chOff x="2130300" y="2121375"/>
              <a:chExt cx="212000" cy="229650"/>
            </a:xfrm>
          </p:grpSpPr>
          <p:sp>
            <p:nvSpPr>
              <p:cNvPr id="4119" name="Google Shape;4119;p9"/>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9"/>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9"/>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9"/>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9"/>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9"/>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9"/>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9"/>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9"/>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9"/>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9"/>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9"/>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9"/>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9"/>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9"/>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9"/>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9"/>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9"/>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9"/>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9"/>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9"/>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9"/>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9"/>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9"/>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9"/>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9"/>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9"/>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9"/>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9"/>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9"/>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9"/>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9"/>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9"/>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9"/>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9"/>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9"/>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9"/>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9"/>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9"/>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9"/>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9"/>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9"/>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9"/>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9"/>
            <p:cNvGrpSpPr/>
            <p:nvPr/>
          </p:nvGrpSpPr>
          <p:grpSpPr>
            <a:xfrm>
              <a:off x="5248257" y="4511474"/>
              <a:ext cx="1049633" cy="1136997"/>
              <a:chOff x="2130300" y="2121375"/>
              <a:chExt cx="212000" cy="229650"/>
            </a:xfrm>
          </p:grpSpPr>
          <p:sp>
            <p:nvSpPr>
              <p:cNvPr id="4163" name="Google Shape;4163;p9"/>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9"/>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9"/>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9"/>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9"/>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9"/>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9"/>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9"/>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9"/>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9"/>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9"/>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9"/>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9"/>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9"/>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9"/>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9"/>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9"/>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9"/>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9"/>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9"/>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9"/>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9"/>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9"/>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9"/>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9"/>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9"/>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9"/>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9"/>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9"/>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9"/>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9"/>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9"/>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9"/>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9"/>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9"/>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9"/>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9"/>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9"/>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9"/>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9"/>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9"/>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9"/>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9"/>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9"/>
            <p:cNvGrpSpPr/>
            <p:nvPr/>
          </p:nvGrpSpPr>
          <p:grpSpPr>
            <a:xfrm>
              <a:off x="6297907" y="4511474"/>
              <a:ext cx="1049633" cy="1136997"/>
              <a:chOff x="2130300" y="2121375"/>
              <a:chExt cx="212000" cy="229650"/>
            </a:xfrm>
          </p:grpSpPr>
          <p:sp>
            <p:nvSpPr>
              <p:cNvPr id="4207" name="Google Shape;4207;p9"/>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9"/>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9"/>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9"/>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9"/>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9"/>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9"/>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9"/>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9"/>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9"/>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9"/>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9"/>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9"/>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9"/>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9"/>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9"/>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9"/>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9"/>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9"/>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9"/>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9"/>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9"/>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9"/>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9"/>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9"/>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9"/>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9"/>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9"/>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9"/>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9"/>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9"/>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9"/>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9"/>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9"/>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9"/>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9"/>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9"/>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9"/>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9"/>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9"/>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9"/>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9"/>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9"/>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9"/>
            <p:cNvGrpSpPr/>
            <p:nvPr/>
          </p:nvGrpSpPr>
          <p:grpSpPr>
            <a:xfrm>
              <a:off x="7347557" y="4511474"/>
              <a:ext cx="1049633" cy="1136997"/>
              <a:chOff x="2130300" y="2121375"/>
              <a:chExt cx="212000" cy="229650"/>
            </a:xfrm>
          </p:grpSpPr>
          <p:sp>
            <p:nvSpPr>
              <p:cNvPr id="4251" name="Google Shape;4251;p9"/>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9"/>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9"/>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9"/>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9"/>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9"/>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9"/>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9"/>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9"/>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9"/>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9"/>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9"/>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9"/>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9"/>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9"/>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9"/>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9"/>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9"/>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9"/>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9"/>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9"/>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9"/>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9"/>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9"/>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9"/>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9"/>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9"/>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9"/>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9"/>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9"/>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9"/>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9"/>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9"/>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9"/>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9"/>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9"/>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9"/>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9"/>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9"/>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9"/>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9"/>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9"/>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9"/>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9"/>
            <p:cNvGrpSpPr/>
            <p:nvPr/>
          </p:nvGrpSpPr>
          <p:grpSpPr>
            <a:xfrm>
              <a:off x="8397207" y="4511474"/>
              <a:ext cx="1049633" cy="1136997"/>
              <a:chOff x="2130300" y="2121375"/>
              <a:chExt cx="212000" cy="229650"/>
            </a:xfrm>
          </p:grpSpPr>
          <p:sp>
            <p:nvSpPr>
              <p:cNvPr id="4295" name="Google Shape;4295;p9"/>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9"/>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9"/>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9"/>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9"/>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9"/>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9"/>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9"/>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9"/>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9"/>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9"/>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9"/>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9"/>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9"/>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9"/>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9"/>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9"/>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9"/>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9"/>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9"/>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9"/>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9"/>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9"/>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9"/>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9"/>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9"/>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9"/>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9"/>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9"/>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9"/>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9"/>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9"/>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9"/>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9"/>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9"/>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9"/>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9"/>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9"/>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9"/>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9"/>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9"/>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9"/>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9"/>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8" name="Google Shape;4338;p9"/>
          <p:cNvGrpSpPr/>
          <p:nvPr/>
        </p:nvGrpSpPr>
        <p:grpSpPr>
          <a:xfrm flipH="1">
            <a:off x="8424007" y="540006"/>
            <a:ext cx="1049633" cy="523940"/>
            <a:chOff x="138482" y="584556"/>
            <a:chExt cx="1049633" cy="523940"/>
          </a:xfrm>
        </p:grpSpPr>
        <p:sp>
          <p:nvSpPr>
            <p:cNvPr id="4339" name="Google Shape;4339;p9"/>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9"/>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9"/>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9"/>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9"/>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9"/>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9"/>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9"/>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9"/>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9"/>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9"/>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9"/>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9"/>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9"/>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9"/>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9"/>
          <p:cNvGrpSpPr/>
          <p:nvPr/>
        </p:nvGrpSpPr>
        <p:grpSpPr>
          <a:xfrm>
            <a:off x="4226715" y="3990919"/>
            <a:ext cx="433691" cy="607831"/>
            <a:chOff x="3320750" y="2845525"/>
            <a:chExt cx="176750" cy="247700"/>
          </a:xfrm>
        </p:grpSpPr>
        <p:sp>
          <p:nvSpPr>
            <p:cNvPr id="4355" name="Google Shape;4355;p9"/>
            <p:cNvSpPr/>
            <p:nvPr/>
          </p:nvSpPr>
          <p:spPr>
            <a:xfrm>
              <a:off x="3356025" y="2845525"/>
              <a:ext cx="35675" cy="35700"/>
            </a:xfrm>
            <a:custGeom>
              <a:rect b="b" l="l" r="r" t="t"/>
              <a:pathLst>
                <a:path extrusionOk="0" h="1428" w="1427">
                  <a:moveTo>
                    <a:pt x="0" y="1"/>
                  </a:moveTo>
                  <a:lnTo>
                    <a:pt x="0" y="1427"/>
                  </a:lnTo>
                  <a:lnTo>
                    <a:pt x="1427" y="1427"/>
                  </a:lnTo>
                  <a:lnTo>
                    <a:pt x="1427"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9"/>
            <p:cNvSpPr/>
            <p:nvPr/>
          </p:nvSpPr>
          <p:spPr>
            <a:xfrm>
              <a:off x="3391675" y="2845525"/>
              <a:ext cx="35300" cy="35700"/>
            </a:xfrm>
            <a:custGeom>
              <a:rect b="b" l="l" r="r" t="t"/>
              <a:pathLst>
                <a:path extrusionOk="0" h="1428" w="1412">
                  <a:moveTo>
                    <a:pt x="1" y="1"/>
                  </a:moveTo>
                  <a:lnTo>
                    <a:pt x="1" y="1427"/>
                  </a:lnTo>
                  <a:lnTo>
                    <a:pt x="1411" y="1427"/>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9"/>
            <p:cNvSpPr/>
            <p:nvPr/>
          </p:nvSpPr>
          <p:spPr>
            <a:xfrm>
              <a:off x="3426950" y="2845525"/>
              <a:ext cx="35300" cy="35700"/>
            </a:xfrm>
            <a:custGeom>
              <a:rect b="b" l="l" r="r" t="t"/>
              <a:pathLst>
                <a:path extrusionOk="0" h="1428" w="1412">
                  <a:moveTo>
                    <a:pt x="0" y="1"/>
                  </a:moveTo>
                  <a:lnTo>
                    <a:pt x="0" y="1427"/>
                  </a:lnTo>
                  <a:lnTo>
                    <a:pt x="1411" y="1427"/>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9"/>
            <p:cNvSpPr/>
            <p:nvPr/>
          </p:nvSpPr>
          <p:spPr>
            <a:xfrm>
              <a:off x="3356025" y="2881200"/>
              <a:ext cx="35675" cy="35275"/>
            </a:xfrm>
            <a:custGeom>
              <a:rect b="b" l="l" r="r" t="t"/>
              <a:pathLst>
                <a:path extrusionOk="0" h="1411" w="1427">
                  <a:moveTo>
                    <a:pt x="0" y="0"/>
                  </a:moveTo>
                  <a:lnTo>
                    <a:pt x="0" y="1411"/>
                  </a:lnTo>
                  <a:lnTo>
                    <a:pt x="1427" y="1411"/>
                  </a:lnTo>
                  <a:lnTo>
                    <a:pt x="1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9"/>
            <p:cNvSpPr/>
            <p:nvPr/>
          </p:nvSpPr>
          <p:spPr>
            <a:xfrm>
              <a:off x="3391675" y="2881200"/>
              <a:ext cx="35300" cy="35275"/>
            </a:xfrm>
            <a:custGeom>
              <a:rect b="b" l="l" r="r" t="t"/>
              <a:pathLst>
                <a:path extrusionOk="0" h="1411" w="1412">
                  <a:moveTo>
                    <a:pt x="1" y="0"/>
                  </a:moveTo>
                  <a:lnTo>
                    <a:pt x="1"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9"/>
            <p:cNvSpPr/>
            <p:nvPr/>
          </p:nvSpPr>
          <p:spPr>
            <a:xfrm>
              <a:off x="3426950" y="2881200"/>
              <a:ext cx="35300" cy="35275"/>
            </a:xfrm>
            <a:custGeom>
              <a:rect b="b" l="l" r="r" t="t"/>
              <a:pathLst>
                <a:path extrusionOk="0" h="1411" w="1412">
                  <a:moveTo>
                    <a:pt x="0" y="0"/>
                  </a:moveTo>
                  <a:lnTo>
                    <a:pt x="0"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9"/>
            <p:cNvSpPr/>
            <p:nvPr/>
          </p:nvSpPr>
          <p:spPr>
            <a:xfrm>
              <a:off x="3356025" y="2916450"/>
              <a:ext cx="35675" cy="35300"/>
            </a:xfrm>
            <a:custGeom>
              <a:rect b="b" l="l" r="r" t="t"/>
              <a:pathLst>
                <a:path extrusionOk="0" h="1412" w="1427">
                  <a:moveTo>
                    <a:pt x="0" y="1"/>
                  </a:moveTo>
                  <a:lnTo>
                    <a:pt x="0" y="1412"/>
                  </a:lnTo>
                  <a:lnTo>
                    <a:pt x="1427" y="1412"/>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9"/>
            <p:cNvSpPr/>
            <p:nvPr/>
          </p:nvSpPr>
          <p:spPr>
            <a:xfrm>
              <a:off x="3391675" y="2916450"/>
              <a:ext cx="35300" cy="35300"/>
            </a:xfrm>
            <a:custGeom>
              <a:rect b="b" l="l" r="r" t="t"/>
              <a:pathLst>
                <a:path extrusionOk="0" h="1412" w="1412">
                  <a:moveTo>
                    <a:pt x="1" y="1"/>
                  </a:moveTo>
                  <a:lnTo>
                    <a:pt x="1" y="1412"/>
                  </a:lnTo>
                  <a:lnTo>
                    <a:pt x="1411" y="1412"/>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9"/>
            <p:cNvSpPr/>
            <p:nvPr/>
          </p:nvSpPr>
          <p:spPr>
            <a:xfrm>
              <a:off x="3426950" y="2916450"/>
              <a:ext cx="35300" cy="35300"/>
            </a:xfrm>
            <a:custGeom>
              <a:rect b="b" l="l" r="r" t="t"/>
              <a:pathLst>
                <a:path extrusionOk="0" h="1412" w="1412">
                  <a:moveTo>
                    <a:pt x="0" y="1"/>
                  </a:moveTo>
                  <a:lnTo>
                    <a:pt x="0" y="1412"/>
                  </a:lnTo>
                  <a:lnTo>
                    <a:pt x="1411" y="1412"/>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9"/>
            <p:cNvSpPr/>
            <p:nvPr/>
          </p:nvSpPr>
          <p:spPr>
            <a:xfrm>
              <a:off x="3338375" y="2969375"/>
              <a:ext cx="26675" cy="26650"/>
            </a:xfrm>
            <a:custGeom>
              <a:rect b="b" l="l" r="r" t="t"/>
              <a:pathLst>
                <a:path extrusionOk="0" h="1066" w="1067">
                  <a:moveTo>
                    <a:pt x="1" y="0"/>
                  </a:moveTo>
                  <a:lnTo>
                    <a:pt x="1" y="1066"/>
                  </a:lnTo>
                  <a:lnTo>
                    <a:pt x="1067" y="1066"/>
                  </a:lnTo>
                  <a:lnTo>
                    <a:pt x="10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9"/>
            <p:cNvSpPr/>
            <p:nvPr/>
          </p:nvSpPr>
          <p:spPr>
            <a:xfrm>
              <a:off x="3391675" y="295172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9"/>
            <p:cNvSpPr/>
            <p:nvPr/>
          </p:nvSpPr>
          <p:spPr>
            <a:xfrm>
              <a:off x="3453200" y="2969375"/>
              <a:ext cx="26675" cy="26650"/>
            </a:xfrm>
            <a:custGeom>
              <a:rect b="b" l="l" r="r" t="t"/>
              <a:pathLst>
                <a:path extrusionOk="0" h="1066" w="1067">
                  <a:moveTo>
                    <a:pt x="1" y="0"/>
                  </a:moveTo>
                  <a:lnTo>
                    <a:pt x="1" y="1066"/>
                  </a:lnTo>
                  <a:lnTo>
                    <a:pt x="1066" y="1066"/>
                  </a:lnTo>
                  <a:lnTo>
                    <a:pt x="1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9"/>
            <p:cNvSpPr/>
            <p:nvPr/>
          </p:nvSpPr>
          <p:spPr>
            <a:xfrm>
              <a:off x="3365025" y="2996000"/>
              <a:ext cx="26675" cy="26300"/>
            </a:xfrm>
            <a:custGeom>
              <a:rect b="b" l="l" r="r" t="t"/>
              <a:pathLst>
                <a:path extrusionOk="0" h="1052" w="1067">
                  <a:moveTo>
                    <a:pt x="1" y="1"/>
                  </a:moveTo>
                  <a:lnTo>
                    <a:pt x="1" y="1051"/>
                  </a:lnTo>
                  <a:lnTo>
                    <a:pt x="1067" y="1051"/>
                  </a:lnTo>
                  <a:lnTo>
                    <a:pt x="1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9"/>
            <p:cNvSpPr/>
            <p:nvPr/>
          </p:nvSpPr>
          <p:spPr>
            <a:xfrm>
              <a:off x="3391675" y="2987000"/>
              <a:ext cx="35300" cy="35300"/>
            </a:xfrm>
            <a:custGeom>
              <a:rect b="b" l="l" r="r" t="t"/>
              <a:pathLst>
                <a:path extrusionOk="0" h="1412"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9"/>
            <p:cNvSpPr/>
            <p:nvPr/>
          </p:nvSpPr>
          <p:spPr>
            <a:xfrm>
              <a:off x="3426950" y="2996000"/>
              <a:ext cx="26275" cy="26300"/>
            </a:xfrm>
            <a:custGeom>
              <a:rect b="b" l="l" r="r" t="t"/>
              <a:pathLst>
                <a:path extrusionOk="0" h="1052" w="1051">
                  <a:moveTo>
                    <a:pt x="0" y="1"/>
                  </a:moveTo>
                  <a:lnTo>
                    <a:pt x="0" y="1051"/>
                  </a:lnTo>
                  <a:lnTo>
                    <a:pt x="1051" y="1051"/>
                  </a:lnTo>
                  <a:lnTo>
                    <a:pt x="10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9"/>
            <p:cNvSpPr/>
            <p:nvPr/>
          </p:nvSpPr>
          <p:spPr>
            <a:xfrm>
              <a:off x="3391675" y="3022275"/>
              <a:ext cx="35300" cy="35675"/>
            </a:xfrm>
            <a:custGeom>
              <a:rect b="b" l="l" r="r" t="t"/>
              <a:pathLst>
                <a:path extrusionOk="0" h="1427" w="1412">
                  <a:moveTo>
                    <a:pt x="1" y="0"/>
                  </a:moveTo>
                  <a:lnTo>
                    <a:pt x="1" y="1426"/>
                  </a:lnTo>
                  <a:lnTo>
                    <a:pt x="1411" y="1426"/>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9"/>
            <p:cNvSpPr/>
            <p:nvPr/>
          </p:nvSpPr>
          <p:spPr>
            <a:xfrm>
              <a:off x="3320750" y="3057925"/>
              <a:ext cx="35300" cy="35300"/>
            </a:xfrm>
            <a:custGeom>
              <a:rect b="b" l="l" r="r" t="t"/>
              <a:pathLst>
                <a:path extrusionOk="0" h="1412"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9"/>
            <p:cNvSpPr/>
            <p:nvPr/>
          </p:nvSpPr>
          <p:spPr>
            <a:xfrm>
              <a:off x="3356025" y="3057925"/>
              <a:ext cx="35675" cy="35300"/>
            </a:xfrm>
            <a:custGeom>
              <a:rect b="b" l="l" r="r" t="t"/>
              <a:pathLst>
                <a:path extrusionOk="0" h="1412" w="1427">
                  <a:moveTo>
                    <a:pt x="0" y="0"/>
                  </a:moveTo>
                  <a:lnTo>
                    <a:pt x="0" y="1411"/>
                  </a:lnTo>
                  <a:lnTo>
                    <a:pt x="1427" y="1411"/>
                  </a:lnTo>
                  <a:lnTo>
                    <a:pt x="1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9"/>
            <p:cNvSpPr/>
            <p:nvPr/>
          </p:nvSpPr>
          <p:spPr>
            <a:xfrm>
              <a:off x="3391675" y="3057925"/>
              <a:ext cx="35300" cy="35300"/>
            </a:xfrm>
            <a:custGeom>
              <a:rect b="b" l="l" r="r" t="t"/>
              <a:pathLst>
                <a:path extrusionOk="0" h="1412" w="1412">
                  <a:moveTo>
                    <a:pt x="1" y="0"/>
                  </a:moveTo>
                  <a:lnTo>
                    <a:pt x="1"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9"/>
            <p:cNvSpPr/>
            <p:nvPr/>
          </p:nvSpPr>
          <p:spPr>
            <a:xfrm>
              <a:off x="3426950" y="3057925"/>
              <a:ext cx="35300" cy="35300"/>
            </a:xfrm>
            <a:custGeom>
              <a:rect b="b" l="l" r="r" t="t"/>
              <a:pathLst>
                <a:path extrusionOk="0" h="1412" w="1412">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9"/>
            <p:cNvSpPr/>
            <p:nvPr/>
          </p:nvSpPr>
          <p:spPr>
            <a:xfrm>
              <a:off x="3462225" y="3057925"/>
              <a:ext cx="35275" cy="35300"/>
            </a:xfrm>
            <a:custGeom>
              <a:rect b="b" l="l" r="r" t="t"/>
              <a:pathLst>
                <a:path extrusionOk="0" h="1412"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9"/>
          <p:cNvGrpSpPr/>
          <p:nvPr/>
        </p:nvGrpSpPr>
        <p:grpSpPr>
          <a:xfrm>
            <a:off x="8110985" y="3870986"/>
            <a:ext cx="1191387" cy="732516"/>
            <a:chOff x="2430450" y="2143325"/>
            <a:chExt cx="337800" cy="207700"/>
          </a:xfrm>
        </p:grpSpPr>
        <p:sp>
          <p:nvSpPr>
            <p:cNvPr id="4377" name="Google Shape;4377;p9"/>
            <p:cNvSpPr/>
            <p:nvPr/>
          </p:nvSpPr>
          <p:spPr>
            <a:xfrm>
              <a:off x="2482575" y="2143325"/>
              <a:ext cx="25875" cy="25900"/>
            </a:xfrm>
            <a:custGeom>
              <a:rect b="b" l="l" r="r" t="t"/>
              <a:pathLst>
                <a:path extrusionOk="0" h="1036" w="1035">
                  <a:moveTo>
                    <a:pt x="0" y="1"/>
                  </a:moveTo>
                  <a:lnTo>
                    <a:pt x="0" y="1035"/>
                  </a:lnTo>
                  <a:lnTo>
                    <a:pt x="1035" y="1035"/>
                  </a:lnTo>
                  <a:lnTo>
                    <a:pt x="1035" y="1"/>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9"/>
            <p:cNvSpPr/>
            <p:nvPr/>
          </p:nvSpPr>
          <p:spPr>
            <a:xfrm>
              <a:off x="2456700" y="2169200"/>
              <a:ext cx="25900" cy="25875"/>
            </a:xfrm>
            <a:custGeom>
              <a:rect b="b" l="l" r="r" t="t"/>
              <a:pathLst>
                <a:path extrusionOk="0" h="1035" w="1036">
                  <a:moveTo>
                    <a:pt x="1" y="0"/>
                  </a:moveTo>
                  <a:lnTo>
                    <a:pt x="1" y="1035"/>
                  </a:lnTo>
                  <a:lnTo>
                    <a:pt x="1035" y="1035"/>
                  </a:lnTo>
                  <a:lnTo>
                    <a:pt x="10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9"/>
            <p:cNvSpPr/>
            <p:nvPr/>
          </p:nvSpPr>
          <p:spPr>
            <a:xfrm>
              <a:off x="2482575" y="2169200"/>
              <a:ext cx="25875" cy="25875"/>
            </a:xfrm>
            <a:custGeom>
              <a:rect b="b" l="l" r="r" t="t"/>
              <a:pathLst>
                <a:path extrusionOk="0" h="1035" w="1035">
                  <a:moveTo>
                    <a:pt x="0" y="0"/>
                  </a:moveTo>
                  <a:lnTo>
                    <a:pt x="0" y="1035"/>
                  </a:lnTo>
                  <a:lnTo>
                    <a:pt x="1035" y="1035"/>
                  </a:lnTo>
                  <a:lnTo>
                    <a:pt x="10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9"/>
            <p:cNvSpPr/>
            <p:nvPr/>
          </p:nvSpPr>
          <p:spPr>
            <a:xfrm>
              <a:off x="2508425" y="2169200"/>
              <a:ext cx="26275" cy="25875"/>
            </a:xfrm>
            <a:custGeom>
              <a:rect b="b" l="l" r="r" t="t"/>
              <a:pathLst>
                <a:path extrusionOk="0" h="1035" w="1051">
                  <a:moveTo>
                    <a:pt x="1" y="0"/>
                  </a:moveTo>
                  <a:lnTo>
                    <a:pt x="1" y="1035"/>
                  </a:lnTo>
                  <a:lnTo>
                    <a:pt x="1051" y="1035"/>
                  </a:lnTo>
                  <a:lnTo>
                    <a:pt x="1051" y="0"/>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9"/>
            <p:cNvSpPr/>
            <p:nvPr/>
          </p:nvSpPr>
          <p:spPr>
            <a:xfrm>
              <a:off x="2690250" y="2169200"/>
              <a:ext cx="26275" cy="25875"/>
            </a:xfrm>
            <a:custGeom>
              <a:rect b="b" l="l" r="r" t="t"/>
              <a:pathLst>
                <a:path extrusionOk="0" h="1035" w="1051">
                  <a:moveTo>
                    <a:pt x="1" y="0"/>
                  </a:moveTo>
                  <a:lnTo>
                    <a:pt x="1" y="1035"/>
                  </a:lnTo>
                  <a:lnTo>
                    <a:pt x="1051" y="1035"/>
                  </a:lnTo>
                  <a:lnTo>
                    <a:pt x="1051" y="0"/>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9"/>
            <p:cNvSpPr/>
            <p:nvPr/>
          </p:nvSpPr>
          <p:spPr>
            <a:xfrm>
              <a:off x="2482575" y="2195050"/>
              <a:ext cx="25875" cy="26275"/>
            </a:xfrm>
            <a:custGeom>
              <a:rect b="b" l="l" r="r" t="t"/>
              <a:pathLst>
                <a:path extrusionOk="0" h="1051" w="1035">
                  <a:moveTo>
                    <a:pt x="0" y="1"/>
                  </a:moveTo>
                  <a:lnTo>
                    <a:pt x="0" y="1051"/>
                  </a:lnTo>
                  <a:lnTo>
                    <a:pt x="1035" y="1051"/>
                  </a:lnTo>
                  <a:lnTo>
                    <a:pt x="10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9"/>
            <p:cNvSpPr/>
            <p:nvPr/>
          </p:nvSpPr>
          <p:spPr>
            <a:xfrm>
              <a:off x="2664400" y="2195050"/>
              <a:ext cx="25875" cy="26275"/>
            </a:xfrm>
            <a:custGeom>
              <a:rect b="b" l="l" r="r" t="t"/>
              <a:pathLst>
                <a:path extrusionOk="0" h="1051" w="1035">
                  <a:moveTo>
                    <a:pt x="0" y="1"/>
                  </a:moveTo>
                  <a:lnTo>
                    <a:pt x="0" y="1051"/>
                  </a:lnTo>
                  <a:lnTo>
                    <a:pt x="1035" y="1051"/>
                  </a:lnTo>
                  <a:lnTo>
                    <a:pt x="1035" y="1"/>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9"/>
            <p:cNvSpPr/>
            <p:nvPr/>
          </p:nvSpPr>
          <p:spPr>
            <a:xfrm>
              <a:off x="2690250" y="2195050"/>
              <a:ext cx="26275" cy="26275"/>
            </a:xfrm>
            <a:custGeom>
              <a:rect b="b" l="l" r="r" t="t"/>
              <a:pathLst>
                <a:path extrusionOk="0" h="1051" w="1051">
                  <a:moveTo>
                    <a:pt x="1" y="1"/>
                  </a:moveTo>
                  <a:lnTo>
                    <a:pt x="1" y="1051"/>
                  </a:lnTo>
                  <a:lnTo>
                    <a:pt x="1051" y="1051"/>
                  </a:lnTo>
                  <a:lnTo>
                    <a:pt x="10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9"/>
            <p:cNvSpPr/>
            <p:nvPr/>
          </p:nvSpPr>
          <p:spPr>
            <a:xfrm>
              <a:off x="2716500" y="2195050"/>
              <a:ext cx="25900" cy="26275"/>
            </a:xfrm>
            <a:custGeom>
              <a:rect b="b" l="l" r="r" t="t"/>
              <a:pathLst>
                <a:path extrusionOk="0" h="1051" w="1036">
                  <a:moveTo>
                    <a:pt x="1" y="1"/>
                  </a:moveTo>
                  <a:lnTo>
                    <a:pt x="1" y="1051"/>
                  </a:lnTo>
                  <a:lnTo>
                    <a:pt x="1035" y="1051"/>
                  </a:lnTo>
                  <a:lnTo>
                    <a:pt x="10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9"/>
            <p:cNvSpPr/>
            <p:nvPr/>
          </p:nvSpPr>
          <p:spPr>
            <a:xfrm>
              <a:off x="2482575" y="2221300"/>
              <a:ext cx="25875" cy="25900"/>
            </a:xfrm>
            <a:custGeom>
              <a:rect b="b" l="l" r="r" t="t"/>
              <a:pathLst>
                <a:path extrusionOk="0" h="1036" w="1035">
                  <a:moveTo>
                    <a:pt x="0" y="1"/>
                  </a:moveTo>
                  <a:lnTo>
                    <a:pt x="0" y="1035"/>
                  </a:lnTo>
                  <a:lnTo>
                    <a:pt x="1035" y="1035"/>
                  </a:lnTo>
                  <a:lnTo>
                    <a:pt x="10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9"/>
            <p:cNvSpPr/>
            <p:nvPr/>
          </p:nvSpPr>
          <p:spPr>
            <a:xfrm>
              <a:off x="2586400" y="2221300"/>
              <a:ext cx="26300" cy="25900"/>
            </a:xfrm>
            <a:custGeom>
              <a:rect b="b" l="l" r="r" t="t"/>
              <a:pathLst>
                <a:path extrusionOk="0" h="1036" w="1052">
                  <a:moveTo>
                    <a:pt x="1" y="1"/>
                  </a:moveTo>
                  <a:lnTo>
                    <a:pt x="1" y="1035"/>
                  </a:lnTo>
                  <a:lnTo>
                    <a:pt x="1051" y="1035"/>
                  </a:lnTo>
                  <a:lnTo>
                    <a:pt x="1051" y="1"/>
                  </a:lnTo>
                  <a:close/>
                </a:path>
              </a:pathLst>
            </a:custGeom>
            <a:solidFill>
              <a:srgbClr val="DE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9"/>
            <p:cNvSpPr/>
            <p:nvPr/>
          </p:nvSpPr>
          <p:spPr>
            <a:xfrm>
              <a:off x="2690250" y="2221300"/>
              <a:ext cx="26275" cy="25900"/>
            </a:xfrm>
            <a:custGeom>
              <a:rect b="b" l="l" r="r" t="t"/>
              <a:pathLst>
                <a:path extrusionOk="0" h="1036" w="1051">
                  <a:moveTo>
                    <a:pt x="1" y="1"/>
                  </a:moveTo>
                  <a:lnTo>
                    <a:pt x="1" y="1035"/>
                  </a:lnTo>
                  <a:lnTo>
                    <a:pt x="1051" y="1035"/>
                  </a:lnTo>
                  <a:lnTo>
                    <a:pt x="10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9"/>
            <p:cNvSpPr/>
            <p:nvPr/>
          </p:nvSpPr>
          <p:spPr>
            <a:xfrm>
              <a:off x="2456700" y="2247175"/>
              <a:ext cx="25900" cy="25875"/>
            </a:xfrm>
            <a:custGeom>
              <a:rect b="b" l="l" r="r" t="t"/>
              <a:pathLst>
                <a:path extrusionOk="0" h="1035" w="1036">
                  <a:moveTo>
                    <a:pt x="1" y="0"/>
                  </a:moveTo>
                  <a:lnTo>
                    <a:pt x="1"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9"/>
            <p:cNvSpPr/>
            <p:nvPr/>
          </p:nvSpPr>
          <p:spPr>
            <a:xfrm>
              <a:off x="2482575" y="2247175"/>
              <a:ext cx="25875" cy="25875"/>
            </a:xfrm>
            <a:custGeom>
              <a:rect b="b" l="l" r="r" t="t"/>
              <a:pathLst>
                <a:path extrusionOk="0" h="1035" w="1035">
                  <a:moveTo>
                    <a:pt x="0" y="0"/>
                  </a:moveTo>
                  <a:lnTo>
                    <a:pt x="0" y="1035"/>
                  </a:lnTo>
                  <a:lnTo>
                    <a:pt x="1035" y="1035"/>
                  </a:lnTo>
                  <a:lnTo>
                    <a:pt x="10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9"/>
            <p:cNvSpPr/>
            <p:nvPr/>
          </p:nvSpPr>
          <p:spPr>
            <a:xfrm>
              <a:off x="2560550" y="2247175"/>
              <a:ext cx="25875" cy="25875"/>
            </a:xfrm>
            <a:custGeom>
              <a:rect b="b" l="l" r="r" t="t"/>
              <a:pathLst>
                <a:path extrusionOk="0" h="1035" w="1035">
                  <a:moveTo>
                    <a:pt x="0" y="0"/>
                  </a:moveTo>
                  <a:lnTo>
                    <a:pt x="0" y="1035"/>
                  </a:lnTo>
                  <a:lnTo>
                    <a:pt x="1035" y="1035"/>
                  </a:lnTo>
                  <a:lnTo>
                    <a:pt x="10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9"/>
            <p:cNvSpPr/>
            <p:nvPr/>
          </p:nvSpPr>
          <p:spPr>
            <a:xfrm>
              <a:off x="2586400" y="2247175"/>
              <a:ext cx="26300" cy="25875"/>
            </a:xfrm>
            <a:custGeom>
              <a:rect b="b" l="l" r="r" t="t"/>
              <a:pathLst>
                <a:path extrusionOk="0" h="1035" w="1052">
                  <a:moveTo>
                    <a:pt x="1" y="0"/>
                  </a:moveTo>
                  <a:lnTo>
                    <a:pt x="1" y="1035"/>
                  </a:lnTo>
                  <a:lnTo>
                    <a:pt x="1051" y="1035"/>
                  </a:lnTo>
                  <a:lnTo>
                    <a:pt x="10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9"/>
            <p:cNvSpPr/>
            <p:nvPr/>
          </p:nvSpPr>
          <p:spPr>
            <a:xfrm>
              <a:off x="2612675" y="2247175"/>
              <a:ext cx="25875" cy="25875"/>
            </a:xfrm>
            <a:custGeom>
              <a:rect b="b" l="l" r="r" t="t"/>
              <a:pathLst>
                <a:path extrusionOk="0" h="1035" w="1035">
                  <a:moveTo>
                    <a:pt x="0" y="0"/>
                  </a:moveTo>
                  <a:lnTo>
                    <a:pt x="0" y="1035"/>
                  </a:lnTo>
                  <a:lnTo>
                    <a:pt x="1035" y="1035"/>
                  </a:lnTo>
                  <a:lnTo>
                    <a:pt x="10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9"/>
            <p:cNvSpPr/>
            <p:nvPr/>
          </p:nvSpPr>
          <p:spPr>
            <a:xfrm>
              <a:off x="2690250" y="2247175"/>
              <a:ext cx="26275" cy="25875"/>
            </a:xfrm>
            <a:custGeom>
              <a:rect b="b" l="l" r="r" t="t"/>
              <a:pathLst>
                <a:path extrusionOk="0" h="1035" w="1051">
                  <a:moveTo>
                    <a:pt x="1" y="0"/>
                  </a:moveTo>
                  <a:lnTo>
                    <a:pt x="1" y="1035"/>
                  </a:lnTo>
                  <a:lnTo>
                    <a:pt x="1051" y="1035"/>
                  </a:lnTo>
                  <a:lnTo>
                    <a:pt x="10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9"/>
            <p:cNvSpPr/>
            <p:nvPr/>
          </p:nvSpPr>
          <p:spPr>
            <a:xfrm>
              <a:off x="2482575" y="2273025"/>
              <a:ext cx="25875" cy="25900"/>
            </a:xfrm>
            <a:custGeom>
              <a:rect b="b" l="l" r="r" t="t"/>
              <a:pathLst>
                <a:path extrusionOk="0" h="1036" w="1035">
                  <a:moveTo>
                    <a:pt x="0" y="1"/>
                  </a:moveTo>
                  <a:lnTo>
                    <a:pt x="0" y="1035"/>
                  </a:lnTo>
                  <a:lnTo>
                    <a:pt x="1035" y="1035"/>
                  </a:lnTo>
                  <a:lnTo>
                    <a:pt x="10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9"/>
            <p:cNvSpPr/>
            <p:nvPr/>
          </p:nvSpPr>
          <p:spPr>
            <a:xfrm>
              <a:off x="2586400" y="2273025"/>
              <a:ext cx="26300" cy="25900"/>
            </a:xfrm>
            <a:custGeom>
              <a:rect b="b" l="l" r="r" t="t"/>
              <a:pathLst>
                <a:path extrusionOk="0" h="1036" w="1052">
                  <a:moveTo>
                    <a:pt x="1" y="1"/>
                  </a:moveTo>
                  <a:lnTo>
                    <a:pt x="1" y="1035"/>
                  </a:lnTo>
                  <a:lnTo>
                    <a:pt x="1051" y="1035"/>
                  </a:lnTo>
                  <a:lnTo>
                    <a:pt x="10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9"/>
            <p:cNvSpPr/>
            <p:nvPr/>
          </p:nvSpPr>
          <p:spPr>
            <a:xfrm>
              <a:off x="2664400" y="2273025"/>
              <a:ext cx="25875" cy="25900"/>
            </a:xfrm>
            <a:custGeom>
              <a:rect b="b" l="l" r="r" t="t"/>
              <a:pathLst>
                <a:path extrusionOk="0" h="1036" w="1035">
                  <a:moveTo>
                    <a:pt x="0" y="1"/>
                  </a:moveTo>
                  <a:lnTo>
                    <a:pt x="0" y="1035"/>
                  </a:lnTo>
                  <a:lnTo>
                    <a:pt x="1035" y="1035"/>
                  </a:lnTo>
                  <a:lnTo>
                    <a:pt x="10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9"/>
            <p:cNvSpPr/>
            <p:nvPr/>
          </p:nvSpPr>
          <p:spPr>
            <a:xfrm>
              <a:off x="2742375" y="2273025"/>
              <a:ext cx="25875" cy="25900"/>
            </a:xfrm>
            <a:custGeom>
              <a:rect b="b" l="l" r="r" t="t"/>
              <a:pathLst>
                <a:path extrusionOk="0" h="1036" w="1035">
                  <a:moveTo>
                    <a:pt x="0" y="1"/>
                  </a:moveTo>
                  <a:lnTo>
                    <a:pt x="0" y="1035"/>
                  </a:lnTo>
                  <a:lnTo>
                    <a:pt x="1035" y="1035"/>
                  </a:lnTo>
                  <a:lnTo>
                    <a:pt x="10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9"/>
            <p:cNvSpPr/>
            <p:nvPr/>
          </p:nvSpPr>
          <p:spPr>
            <a:xfrm>
              <a:off x="2508425" y="2298900"/>
              <a:ext cx="26275" cy="26275"/>
            </a:xfrm>
            <a:custGeom>
              <a:rect b="b" l="l" r="r" t="t"/>
              <a:pathLst>
                <a:path extrusionOk="0" h="1051" w="1051">
                  <a:moveTo>
                    <a:pt x="1" y="0"/>
                  </a:moveTo>
                  <a:lnTo>
                    <a:pt x="1" y="1050"/>
                  </a:lnTo>
                  <a:lnTo>
                    <a:pt x="1051" y="1050"/>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9"/>
            <p:cNvSpPr/>
            <p:nvPr/>
          </p:nvSpPr>
          <p:spPr>
            <a:xfrm>
              <a:off x="2586400" y="2298900"/>
              <a:ext cx="26300" cy="26275"/>
            </a:xfrm>
            <a:custGeom>
              <a:rect b="b" l="l" r="r" t="t"/>
              <a:pathLst>
                <a:path extrusionOk="0" h="1051" w="1052">
                  <a:moveTo>
                    <a:pt x="1" y="0"/>
                  </a:moveTo>
                  <a:lnTo>
                    <a:pt x="1" y="1050"/>
                  </a:lnTo>
                  <a:lnTo>
                    <a:pt x="1051" y="1050"/>
                  </a:lnTo>
                  <a:lnTo>
                    <a:pt x="10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9"/>
            <p:cNvSpPr/>
            <p:nvPr/>
          </p:nvSpPr>
          <p:spPr>
            <a:xfrm>
              <a:off x="2664400" y="2298900"/>
              <a:ext cx="25875" cy="26275"/>
            </a:xfrm>
            <a:custGeom>
              <a:rect b="b" l="l" r="r" t="t"/>
              <a:pathLst>
                <a:path extrusionOk="0" h="1051" w="1035">
                  <a:moveTo>
                    <a:pt x="0" y="0"/>
                  </a:moveTo>
                  <a:lnTo>
                    <a:pt x="0" y="1050"/>
                  </a:lnTo>
                  <a:lnTo>
                    <a:pt x="1035" y="1050"/>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9"/>
            <p:cNvSpPr/>
            <p:nvPr/>
          </p:nvSpPr>
          <p:spPr>
            <a:xfrm>
              <a:off x="2716500" y="2298900"/>
              <a:ext cx="25900" cy="26275"/>
            </a:xfrm>
            <a:custGeom>
              <a:rect b="b" l="l" r="r" t="t"/>
              <a:pathLst>
                <a:path extrusionOk="0" h="1051" w="1036">
                  <a:moveTo>
                    <a:pt x="1" y="0"/>
                  </a:moveTo>
                  <a:lnTo>
                    <a:pt x="1" y="1050"/>
                  </a:lnTo>
                  <a:lnTo>
                    <a:pt x="1035" y="1050"/>
                  </a:lnTo>
                  <a:lnTo>
                    <a:pt x="10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9"/>
            <p:cNvSpPr/>
            <p:nvPr/>
          </p:nvSpPr>
          <p:spPr>
            <a:xfrm>
              <a:off x="2430450" y="2325150"/>
              <a:ext cx="26275" cy="25875"/>
            </a:xfrm>
            <a:custGeom>
              <a:rect b="b" l="l" r="r" t="t"/>
              <a:pathLst>
                <a:path extrusionOk="0" h="1035" w="1051">
                  <a:moveTo>
                    <a:pt x="1" y="0"/>
                  </a:moveTo>
                  <a:lnTo>
                    <a:pt x="1" y="1035"/>
                  </a:lnTo>
                  <a:lnTo>
                    <a:pt x="1051" y="1035"/>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9"/>
            <p:cNvSpPr/>
            <p:nvPr/>
          </p:nvSpPr>
          <p:spPr>
            <a:xfrm>
              <a:off x="2456700" y="2325150"/>
              <a:ext cx="25900" cy="25875"/>
            </a:xfrm>
            <a:custGeom>
              <a:rect b="b" l="l" r="r" t="t"/>
              <a:pathLst>
                <a:path extrusionOk="0" h="1035" w="1036">
                  <a:moveTo>
                    <a:pt x="1" y="0"/>
                  </a:moveTo>
                  <a:lnTo>
                    <a:pt x="1"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9"/>
            <p:cNvSpPr/>
            <p:nvPr/>
          </p:nvSpPr>
          <p:spPr>
            <a:xfrm>
              <a:off x="2482575" y="2325150"/>
              <a:ext cx="25875" cy="25875"/>
            </a:xfrm>
            <a:custGeom>
              <a:rect b="b" l="l" r="r" t="t"/>
              <a:pathLst>
                <a:path extrusionOk="0" h="1035" w="1035">
                  <a:moveTo>
                    <a:pt x="0" y="0"/>
                  </a:moveTo>
                  <a:lnTo>
                    <a:pt x="0"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9"/>
            <p:cNvSpPr/>
            <p:nvPr/>
          </p:nvSpPr>
          <p:spPr>
            <a:xfrm>
              <a:off x="2508425" y="2325150"/>
              <a:ext cx="26275" cy="25875"/>
            </a:xfrm>
            <a:custGeom>
              <a:rect b="b" l="l" r="r" t="t"/>
              <a:pathLst>
                <a:path extrusionOk="0" h="1035" w="1051">
                  <a:moveTo>
                    <a:pt x="1" y="0"/>
                  </a:moveTo>
                  <a:lnTo>
                    <a:pt x="1" y="1035"/>
                  </a:lnTo>
                  <a:lnTo>
                    <a:pt x="1051" y="1035"/>
                  </a:lnTo>
                  <a:lnTo>
                    <a:pt x="10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9"/>
            <p:cNvSpPr/>
            <p:nvPr/>
          </p:nvSpPr>
          <p:spPr>
            <a:xfrm>
              <a:off x="2534675" y="2325150"/>
              <a:ext cx="25900" cy="25875"/>
            </a:xfrm>
            <a:custGeom>
              <a:rect b="b" l="l" r="r" t="t"/>
              <a:pathLst>
                <a:path extrusionOk="0" h="1035" w="1036">
                  <a:moveTo>
                    <a:pt x="1" y="0"/>
                  </a:moveTo>
                  <a:lnTo>
                    <a:pt x="1"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9"/>
            <p:cNvSpPr/>
            <p:nvPr/>
          </p:nvSpPr>
          <p:spPr>
            <a:xfrm>
              <a:off x="2560550" y="2325150"/>
              <a:ext cx="25875" cy="25875"/>
            </a:xfrm>
            <a:custGeom>
              <a:rect b="b" l="l" r="r" t="t"/>
              <a:pathLst>
                <a:path extrusionOk="0" h="1035" w="1035">
                  <a:moveTo>
                    <a:pt x="0" y="0"/>
                  </a:moveTo>
                  <a:lnTo>
                    <a:pt x="0" y="1035"/>
                  </a:lnTo>
                  <a:lnTo>
                    <a:pt x="1035" y="1035"/>
                  </a:lnTo>
                  <a:lnTo>
                    <a:pt x="10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9"/>
            <p:cNvSpPr/>
            <p:nvPr/>
          </p:nvSpPr>
          <p:spPr>
            <a:xfrm>
              <a:off x="2586400" y="2325150"/>
              <a:ext cx="26300" cy="25875"/>
            </a:xfrm>
            <a:custGeom>
              <a:rect b="b" l="l" r="r" t="t"/>
              <a:pathLst>
                <a:path extrusionOk="0" h="1035" w="1052">
                  <a:moveTo>
                    <a:pt x="1" y="0"/>
                  </a:moveTo>
                  <a:lnTo>
                    <a:pt x="1" y="1035"/>
                  </a:lnTo>
                  <a:lnTo>
                    <a:pt x="1051" y="1035"/>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9"/>
            <p:cNvSpPr/>
            <p:nvPr/>
          </p:nvSpPr>
          <p:spPr>
            <a:xfrm>
              <a:off x="2612675" y="2325150"/>
              <a:ext cx="25875" cy="25875"/>
            </a:xfrm>
            <a:custGeom>
              <a:rect b="b" l="l" r="r" t="t"/>
              <a:pathLst>
                <a:path extrusionOk="0" h="1035" w="1035">
                  <a:moveTo>
                    <a:pt x="0" y="0"/>
                  </a:moveTo>
                  <a:lnTo>
                    <a:pt x="0" y="1035"/>
                  </a:lnTo>
                  <a:lnTo>
                    <a:pt x="1035" y="1035"/>
                  </a:lnTo>
                  <a:lnTo>
                    <a:pt x="10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9"/>
            <p:cNvSpPr/>
            <p:nvPr/>
          </p:nvSpPr>
          <p:spPr>
            <a:xfrm>
              <a:off x="2638525" y="2325150"/>
              <a:ext cx="25900" cy="25875"/>
            </a:xfrm>
            <a:custGeom>
              <a:rect b="b" l="l" r="r" t="t"/>
              <a:pathLst>
                <a:path extrusionOk="0" h="1035" w="1036">
                  <a:moveTo>
                    <a:pt x="1" y="0"/>
                  </a:moveTo>
                  <a:lnTo>
                    <a:pt x="1"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9"/>
            <p:cNvSpPr/>
            <p:nvPr/>
          </p:nvSpPr>
          <p:spPr>
            <a:xfrm>
              <a:off x="2664400" y="2325150"/>
              <a:ext cx="25875" cy="25875"/>
            </a:xfrm>
            <a:custGeom>
              <a:rect b="b" l="l" r="r" t="t"/>
              <a:pathLst>
                <a:path extrusionOk="0" h="1035" w="1035">
                  <a:moveTo>
                    <a:pt x="0" y="0"/>
                  </a:moveTo>
                  <a:lnTo>
                    <a:pt x="0"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9"/>
            <p:cNvSpPr/>
            <p:nvPr/>
          </p:nvSpPr>
          <p:spPr>
            <a:xfrm>
              <a:off x="2690250" y="2325150"/>
              <a:ext cx="26275" cy="25875"/>
            </a:xfrm>
            <a:custGeom>
              <a:rect b="b" l="l" r="r" t="t"/>
              <a:pathLst>
                <a:path extrusionOk="0" h="1035" w="1051">
                  <a:moveTo>
                    <a:pt x="1" y="0"/>
                  </a:moveTo>
                  <a:lnTo>
                    <a:pt x="1" y="1035"/>
                  </a:lnTo>
                  <a:lnTo>
                    <a:pt x="1051" y="1035"/>
                  </a:lnTo>
                  <a:lnTo>
                    <a:pt x="1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9"/>
            <p:cNvSpPr/>
            <p:nvPr/>
          </p:nvSpPr>
          <p:spPr>
            <a:xfrm>
              <a:off x="2716500" y="2325150"/>
              <a:ext cx="25900" cy="25875"/>
            </a:xfrm>
            <a:custGeom>
              <a:rect b="b" l="l" r="r" t="t"/>
              <a:pathLst>
                <a:path extrusionOk="0" h="1035" w="1036">
                  <a:moveTo>
                    <a:pt x="1" y="0"/>
                  </a:moveTo>
                  <a:lnTo>
                    <a:pt x="1"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9"/>
            <p:cNvSpPr/>
            <p:nvPr/>
          </p:nvSpPr>
          <p:spPr>
            <a:xfrm>
              <a:off x="2742375" y="2325150"/>
              <a:ext cx="25875" cy="25875"/>
            </a:xfrm>
            <a:custGeom>
              <a:rect b="b" l="l" r="r" t="t"/>
              <a:pathLst>
                <a:path extrusionOk="0" h="1035" w="1035">
                  <a:moveTo>
                    <a:pt x="0" y="0"/>
                  </a:moveTo>
                  <a:lnTo>
                    <a:pt x="0" y="1035"/>
                  </a:lnTo>
                  <a:lnTo>
                    <a:pt x="1035" y="1035"/>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9"/>
          <p:cNvGrpSpPr/>
          <p:nvPr/>
        </p:nvGrpSpPr>
        <p:grpSpPr>
          <a:xfrm>
            <a:off x="256301" y="147620"/>
            <a:ext cx="926943" cy="228568"/>
            <a:chOff x="256301" y="147620"/>
            <a:chExt cx="926943" cy="228568"/>
          </a:xfrm>
        </p:grpSpPr>
        <p:grpSp>
          <p:nvGrpSpPr>
            <p:cNvPr id="4417" name="Google Shape;4417;p9"/>
            <p:cNvGrpSpPr/>
            <p:nvPr/>
          </p:nvGrpSpPr>
          <p:grpSpPr>
            <a:xfrm>
              <a:off x="256301" y="147620"/>
              <a:ext cx="266546" cy="228568"/>
              <a:chOff x="256301" y="147620"/>
              <a:chExt cx="266546" cy="228568"/>
            </a:xfrm>
          </p:grpSpPr>
          <p:sp>
            <p:nvSpPr>
              <p:cNvPr id="4418" name="Google Shape;4418;p9"/>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9"/>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9"/>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9"/>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9"/>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9"/>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9"/>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9"/>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9"/>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9"/>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9"/>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9"/>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9"/>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9"/>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9"/>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9"/>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9"/>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9"/>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9"/>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9"/>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9"/>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9"/>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9"/>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9"/>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9"/>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9"/>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9"/>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9"/>
            <p:cNvGrpSpPr/>
            <p:nvPr/>
          </p:nvGrpSpPr>
          <p:grpSpPr>
            <a:xfrm>
              <a:off x="586498" y="147620"/>
              <a:ext cx="266546" cy="228568"/>
              <a:chOff x="586498" y="147620"/>
              <a:chExt cx="266546" cy="228568"/>
            </a:xfrm>
          </p:grpSpPr>
          <p:sp>
            <p:nvSpPr>
              <p:cNvPr id="4446" name="Google Shape;4446;p9"/>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9"/>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9"/>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9"/>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9"/>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9"/>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9"/>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9"/>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9"/>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9"/>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9"/>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9"/>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9"/>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9"/>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9"/>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9"/>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9"/>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9"/>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9"/>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9"/>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9"/>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9"/>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9"/>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9"/>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9"/>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9"/>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9"/>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3" name="Google Shape;4473;p9"/>
            <p:cNvGrpSpPr/>
            <p:nvPr/>
          </p:nvGrpSpPr>
          <p:grpSpPr>
            <a:xfrm>
              <a:off x="916698" y="147620"/>
              <a:ext cx="266546" cy="228568"/>
              <a:chOff x="586498" y="147620"/>
              <a:chExt cx="266546" cy="228568"/>
            </a:xfrm>
          </p:grpSpPr>
          <p:sp>
            <p:nvSpPr>
              <p:cNvPr id="4474" name="Google Shape;4474;p9"/>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9"/>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9"/>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9"/>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9"/>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9"/>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9"/>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9"/>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9"/>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9"/>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9"/>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9"/>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9"/>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9"/>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9"/>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9"/>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9"/>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9"/>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9"/>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9"/>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9"/>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9"/>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9"/>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9"/>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9"/>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9"/>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9"/>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01" name="Google Shape;4501;p9"/>
          <p:cNvSpPr txBox="1"/>
          <p:nvPr>
            <p:ph type="title"/>
          </p:nvPr>
        </p:nvSpPr>
        <p:spPr>
          <a:xfrm>
            <a:off x="4447737" y="1770150"/>
            <a:ext cx="3603600" cy="841800"/>
          </a:xfrm>
          <a:prstGeom prst="rect">
            <a:avLst/>
          </a:prstGeom>
        </p:spPr>
        <p:txBody>
          <a:bodyPr anchorCtr="0" anchor="ctr" bIns="0" lIns="0" spcFirstLastPara="1" rIns="0" wrap="square" tIns="0">
            <a:noAutofit/>
          </a:bodyPr>
          <a:lstStyle>
            <a:lvl1pPr lvl="0" rtl="0" algn="r">
              <a:spcBef>
                <a:spcPts val="0"/>
              </a:spcBef>
              <a:spcAft>
                <a:spcPts val="0"/>
              </a:spcAft>
              <a:buSzPts val="4500"/>
              <a:buNone/>
              <a:defRPr sz="5000"/>
            </a:lvl1pPr>
            <a:lvl2pPr lvl="1" rtl="0" algn="r">
              <a:spcBef>
                <a:spcPts val="0"/>
              </a:spcBef>
              <a:spcAft>
                <a:spcPts val="0"/>
              </a:spcAft>
              <a:buSzPts val="4500"/>
              <a:buNone/>
              <a:defRPr sz="4500"/>
            </a:lvl2pPr>
            <a:lvl3pPr lvl="2" rtl="0" algn="r">
              <a:spcBef>
                <a:spcPts val="0"/>
              </a:spcBef>
              <a:spcAft>
                <a:spcPts val="0"/>
              </a:spcAft>
              <a:buSzPts val="4500"/>
              <a:buNone/>
              <a:defRPr sz="4500"/>
            </a:lvl3pPr>
            <a:lvl4pPr lvl="3" rtl="0" algn="r">
              <a:spcBef>
                <a:spcPts val="0"/>
              </a:spcBef>
              <a:spcAft>
                <a:spcPts val="0"/>
              </a:spcAft>
              <a:buSzPts val="4500"/>
              <a:buNone/>
              <a:defRPr sz="4500"/>
            </a:lvl4pPr>
            <a:lvl5pPr lvl="4" rtl="0" algn="r">
              <a:spcBef>
                <a:spcPts val="0"/>
              </a:spcBef>
              <a:spcAft>
                <a:spcPts val="0"/>
              </a:spcAft>
              <a:buSzPts val="4500"/>
              <a:buNone/>
              <a:defRPr sz="4500"/>
            </a:lvl5pPr>
            <a:lvl6pPr lvl="5" rtl="0" algn="r">
              <a:spcBef>
                <a:spcPts val="0"/>
              </a:spcBef>
              <a:spcAft>
                <a:spcPts val="0"/>
              </a:spcAft>
              <a:buSzPts val="4500"/>
              <a:buNone/>
              <a:defRPr sz="4500"/>
            </a:lvl6pPr>
            <a:lvl7pPr lvl="6" rtl="0" algn="r">
              <a:spcBef>
                <a:spcPts val="0"/>
              </a:spcBef>
              <a:spcAft>
                <a:spcPts val="0"/>
              </a:spcAft>
              <a:buSzPts val="4500"/>
              <a:buNone/>
              <a:defRPr sz="4500"/>
            </a:lvl7pPr>
            <a:lvl8pPr lvl="7" rtl="0" algn="r">
              <a:spcBef>
                <a:spcPts val="0"/>
              </a:spcBef>
              <a:spcAft>
                <a:spcPts val="0"/>
              </a:spcAft>
              <a:buSzPts val="4500"/>
              <a:buNone/>
              <a:defRPr sz="4500"/>
            </a:lvl8pPr>
            <a:lvl9pPr lvl="8" rtl="0" algn="r">
              <a:spcBef>
                <a:spcPts val="0"/>
              </a:spcBef>
              <a:spcAft>
                <a:spcPts val="0"/>
              </a:spcAft>
              <a:buSzPts val="4500"/>
              <a:buNone/>
              <a:defRPr sz="4500"/>
            </a:lvl9pPr>
          </a:lstStyle>
          <a:p/>
        </p:txBody>
      </p:sp>
      <p:sp>
        <p:nvSpPr>
          <p:cNvPr id="4502" name="Google Shape;4502;p9"/>
          <p:cNvSpPr txBox="1"/>
          <p:nvPr>
            <p:ph idx="1" type="subTitle"/>
          </p:nvPr>
        </p:nvSpPr>
        <p:spPr>
          <a:xfrm>
            <a:off x="4447737" y="2611950"/>
            <a:ext cx="3603600" cy="761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03" name="Shape 4503"/>
        <p:cNvGrpSpPr/>
        <p:nvPr/>
      </p:nvGrpSpPr>
      <p:grpSpPr>
        <a:xfrm>
          <a:off x="0" y="0"/>
          <a:ext cx="0" cy="0"/>
          <a:chOff x="0" y="0"/>
          <a:chExt cx="0" cy="0"/>
        </a:xfrm>
      </p:grpSpPr>
      <p:grpSp>
        <p:nvGrpSpPr>
          <p:cNvPr id="4504" name="Google Shape;4504;p10"/>
          <p:cNvGrpSpPr/>
          <p:nvPr/>
        </p:nvGrpSpPr>
        <p:grpSpPr>
          <a:xfrm>
            <a:off x="195182" y="3691706"/>
            <a:ext cx="1049633" cy="523940"/>
            <a:chOff x="138482" y="584556"/>
            <a:chExt cx="1049633" cy="523940"/>
          </a:xfrm>
        </p:grpSpPr>
        <p:sp>
          <p:nvSpPr>
            <p:cNvPr id="4505" name="Google Shape;4505;p10"/>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0"/>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0"/>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0"/>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0"/>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0"/>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0"/>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0"/>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0"/>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0"/>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0"/>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0"/>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0"/>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0"/>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0"/>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10"/>
          <p:cNvGrpSpPr/>
          <p:nvPr/>
        </p:nvGrpSpPr>
        <p:grpSpPr>
          <a:xfrm flipH="1">
            <a:off x="6796207" y="-278031"/>
            <a:ext cx="1049633" cy="523940"/>
            <a:chOff x="138482" y="584556"/>
            <a:chExt cx="1049633" cy="523940"/>
          </a:xfrm>
        </p:grpSpPr>
        <p:sp>
          <p:nvSpPr>
            <p:cNvPr id="4521" name="Google Shape;4521;p10"/>
            <p:cNvSpPr/>
            <p:nvPr/>
          </p:nvSpPr>
          <p:spPr>
            <a:xfrm>
              <a:off x="487659" y="584556"/>
              <a:ext cx="174774" cy="174770"/>
            </a:xfrm>
            <a:custGeom>
              <a:rect b="b" l="l" r="r" t="t"/>
              <a:pathLst>
                <a:path extrusionOk="0" h="1412" w="1412">
                  <a:moveTo>
                    <a:pt x="0" y="1"/>
                  </a:moveTo>
                  <a:lnTo>
                    <a:pt x="0" y="1412"/>
                  </a:lnTo>
                  <a:lnTo>
                    <a:pt x="1411" y="1412"/>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0"/>
            <p:cNvSpPr/>
            <p:nvPr/>
          </p:nvSpPr>
          <p:spPr>
            <a:xfrm>
              <a:off x="662309" y="584556"/>
              <a:ext cx="176630" cy="174770"/>
            </a:xfrm>
            <a:custGeom>
              <a:rect b="b" l="l" r="r" t="t"/>
              <a:pathLst>
                <a:path extrusionOk="0" h="1412" w="1427">
                  <a:moveTo>
                    <a:pt x="0" y="1"/>
                  </a:moveTo>
                  <a:lnTo>
                    <a:pt x="0" y="1412"/>
                  </a:lnTo>
                  <a:lnTo>
                    <a:pt x="1426" y="1412"/>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0"/>
            <p:cNvSpPr/>
            <p:nvPr/>
          </p:nvSpPr>
          <p:spPr>
            <a:xfrm>
              <a:off x="313009" y="759203"/>
              <a:ext cx="174774" cy="174770"/>
            </a:xfrm>
            <a:custGeom>
              <a:rect b="b" l="l" r="r" t="t"/>
              <a:pathLst>
                <a:path extrusionOk="0" h="1412" w="1412">
                  <a:moveTo>
                    <a:pt x="1" y="1"/>
                  </a:moveTo>
                  <a:lnTo>
                    <a:pt x="1"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0"/>
            <p:cNvSpPr/>
            <p:nvPr/>
          </p:nvSpPr>
          <p:spPr>
            <a:xfrm>
              <a:off x="487659"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0"/>
            <p:cNvSpPr/>
            <p:nvPr/>
          </p:nvSpPr>
          <p:spPr>
            <a:xfrm>
              <a:off x="662309" y="759203"/>
              <a:ext cx="176630" cy="174770"/>
            </a:xfrm>
            <a:custGeom>
              <a:rect b="b" l="l" r="r" t="t"/>
              <a:pathLst>
                <a:path extrusionOk="0" h="1412" w="1427">
                  <a:moveTo>
                    <a:pt x="0" y="1"/>
                  </a:moveTo>
                  <a:lnTo>
                    <a:pt x="0" y="1411"/>
                  </a:lnTo>
                  <a:lnTo>
                    <a:pt x="1426" y="1411"/>
                  </a:lnTo>
                  <a:lnTo>
                    <a:pt x="1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0"/>
            <p:cNvSpPr/>
            <p:nvPr/>
          </p:nvSpPr>
          <p:spPr>
            <a:xfrm>
              <a:off x="838815" y="759203"/>
              <a:ext cx="174774" cy="174770"/>
            </a:xfrm>
            <a:custGeom>
              <a:rect b="b" l="l" r="r" t="t"/>
              <a:pathLst>
                <a:path extrusionOk="0" h="1412" w="1412">
                  <a:moveTo>
                    <a:pt x="0" y="1"/>
                  </a:moveTo>
                  <a:lnTo>
                    <a:pt x="0" y="1411"/>
                  </a:lnTo>
                  <a:lnTo>
                    <a:pt x="1411" y="1411"/>
                  </a:lnTo>
                  <a:lnTo>
                    <a:pt x="1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0"/>
            <p:cNvSpPr/>
            <p:nvPr/>
          </p:nvSpPr>
          <p:spPr>
            <a:xfrm>
              <a:off x="138482" y="933849"/>
              <a:ext cx="174650" cy="174647"/>
            </a:xfrm>
            <a:custGeom>
              <a:rect b="b" l="l" r="r" t="t"/>
              <a:pathLst>
                <a:path extrusionOk="0" h="1411" w="1411">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0"/>
            <p:cNvSpPr/>
            <p:nvPr/>
          </p:nvSpPr>
          <p:spPr>
            <a:xfrm>
              <a:off x="313009" y="933849"/>
              <a:ext cx="174774" cy="174647"/>
            </a:xfrm>
            <a:custGeom>
              <a:rect b="b" l="l" r="r" t="t"/>
              <a:pathLst>
                <a:path extrusionOk="0" h="1411" w="1412">
                  <a:moveTo>
                    <a:pt x="1" y="0"/>
                  </a:moveTo>
                  <a:lnTo>
                    <a:pt x="1"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0"/>
            <p:cNvSpPr/>
            <p:nvPr/>
          </p:nvSpPr>
          <p:spPr>
            <a:xfrm>
              <a:off x="487659"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0"/>
            <p:cNvSpPr/>
            <p:nvPr/>
          </p:nvSpPr>
          <p:spPr>
            <a:xfrm>
              <a:off x="662309" y="933849"/>
              <a:ext cx="176630" cy="174647"/>
            </a:xfrm>
            <a:custGeom>
              <a:rect b="b" l="l" r="r" t="t"/>
              <a:pathLst>
                <a:path extrusionOk="0" h="1411" w="1427">
                  <a:moveTo>
                    <a:pt x="0" y="0"/>
                  </a:moveTo>
                  <a:lnTo>
                    <a:pt x="0" y="1411"/>
                  </a:lnTo>
                  <a:lnTo>
                    <a:pt x="1426" y="1411"/>
                  </a:lnTo>
                  <a:lnTo>
                    <a:pt x="14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0"/>
            <p:cNvSpPr/>
            <p:nvPr/>
          </p:nvSpPr>
          <p:spPr>
            <a:xfrm>
              <a:off x="838815" y="933849"/>
              <a:ext cx="174774" cy="174647"/>
            </a:xfrm>
            <a:custGeom>
              <a:rect b="b" l="l" r="r" t="t"/>
              <a:pathLst>
                <a:path extrusionOk="0" h="1411" w="1412">
                  <a:moveTo>
                    <a:pt x="0" y="0"/>
                  </a:moveTo>
                  <a:lnTo>
                    <a:pt x="0" y="1411"/>
                  </a:lnTo>
                  <a:lnTo>
                    <a:pt x="1411" y="1411"/>
                  </a:lnTo>
                  <a:lnTo>
                    <a:pt x="1411"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0"/>
            <p:cNvSpPr/>
            <p:nvPr/>
          </p:nvSpPr>
          <p:spPr>
            <a:xfrm>
              <a:off x="1013466" y="759203"/>
              <a:ext cx="174650" cy="174770"/>
            </a:xfrm>
            <a:custGeom>
              <a:rect b="b" l="l" r="r" t="t"/>
              <a:pathLst>
                <a:path extrusionOk="0" h="1412" w="1411">
                  <a:moveTo>
                    <a:pt x="0" y="1"/>
                  </a:moveTo>
                  <a:lnTo>
                    <a:pt x="0" y="1411"/>
                  </a:lnTo>
                  <a:lnTo>
                    <a:pt x="1411" y="1411"/>
                  </a:lnTo>
                  <a:lnTo>
                    <a:pt x="1411" y="1"/>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0"/>
            <p:cNvSpPr/>
            <p:nvPr/>
          </p:nvSpPr>
          <p:spPr>
            <a:xfrm>
              <a:off x="1013466" y="933849"/>
              <a:ext cx="174650" cy="174647"/>
            </a:xfrm>
            <a:custGeom>
              <a:rect b="b" l="l" r="r" t="t"/>
              <a:pathLst>
                <a:path extrusionOk="0" h="1411" w="1411">
                  <a:moveTo>
                    <a:pt x="0" y="0"/>
                  </a:moveTo>
                  <a:lnTo>
                    <a:pt x="0" y="1411"/>
                  </a:lnTo>
                  <a:lnTo>
                    <a:pt x="1411" y="1411"/>
                  </a:lnTo>
                  <a:lnTo>
                    <a:pt x="1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0"/>
            <p:cNvSpPr/>
            <p:nvPr/>
          </p:nvSpPr>
          <p:spPr>
            <a:xfrm>
              <a:off x="662309" y="671941"/>
              <a:ext cx="87387" cy="87385"/>
            </a:xfrm>
            <a:custGeom>
              <a:rect b="b" l="l" r="r" t="t"/>
              <a:pathLst>
                <a:path extrusionOk="0" h="706" w="706">
                  <a:moveTo>
                    <a:pt x="0" y="0"/>
                  </a:moveTo>
                  <a:lnTo>
                    <a:pt x="0" y="706"/>
                  </a:lnTo>
                  <a:lnTo>
                    <a:pt x="705" y="706"/>
                  </a:lnTo>
                  <a:lnTo>
                    <a:pt x="705" y="0"/>
                  </a:lnTo>
                  <a:close/>
                </a:path>
              </a:pathLst>
            </a:cu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0"/>
            <p:cNvSpPr/>
            <p:nvPr/>
          </p:nvSpPr>
          <p:spPr>
            <a:xfrm>
              <a:off x="968782" y="714644"/>
              <a:ext cx="87387" cy="87385"/>
            </a:xfrm>
            <a:custGeom>
              <a:rect b="b" l="l" r="r" t="t"/>
              <a:pathLst>
                <a:path extrusionOk="0" h="706" w="706">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10"/>
          <p:cNvGrpSpPr/>
          <p:nvPr/>
        </p:nvGrpSpPr>
        <p:grpSpPr>
          <a:xfrm>
            <a:off x="256301" y="147620"/>
            <a:ext cx="926943" cy="228568"/>
            <a:chOff x="256301" y="147620"/>
            <a:chExt cx="926943" cy="228568"/>
          </a:xfrm>
        </p:grpSpPr>
        <p:grpSp>
          <p:nvGrpSpPr>
            <p:cNvPr id="4537" name="Google Shape;4537;p10"/>
            <p:cNvGrpSpPr/>
            <p:nvPr/>
          </p:nvGrpSpPr>
          <p:grpSpPr>
            <a:xfrm>
              <a:off x="256301" y="147620"/>
              <a:ext cx="266546" cy="228568"/>
              <a:chOff x="256301" y="147620"/>
              <a:chExt cx="266546" cy="228568"/>
            </a:xfrm>
          </p:grpSpPr>
          <p:sp>
            <p:nvSpPr>
              <p:cNvPr id="4538" name="Google Shape;4538;p10"/>
              <p:cNvSpPr/>
              <p:nvPr/>
            </p:nvSpPr>
            <p:spPr>
              <a:xfrm>
                <a:off x="294309" y="147620"/>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0"/>
              <p:cNvSpPr/>
              <p:nvPr/>
            </p:nvSpPr>
            <p:spPr>
              <a:xfrm>
                <a:off x="332318" y="147620"/>
                <a:ext cx="38039" cy="38039"/>
              </a:xfrm>
              <a:custGeom>
                <a:rect b="b" l="l" r="r" t="t"/>
                <a:pathLst>
                  <a:path extrusionOk="0" h="1255" w="1255">
                    <a:moveTo>
                      <a:pt x="1" y="1"/>
                    </a:moveTo>
                    <a:lnTo>
                      <a:pt x="1" y="1255"/>
                    </a:lnTo>
                    <a:lnTo>
                      <a:pt x="1254" y="1255"/>
                    </a:lnTo>
                    <a:lnTo>
                      <a:pt x="12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0"/>
              <p:cNvSpPr/>
              <p:nvPr/>
            </p:nvSpPr>
            <p:spPr>
              <a:xfrm>
                <a:off x="408821"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0"/>
              <p:cNvSpPr/>
              <p:nvPr/>
            </p:nvSpPr>
            <p:spPr>
              <a:xfrm>
                <a:off x="446829" y="147620"/>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0"/>
              <p:cNvSpPr/>
              <p:nvPr/>
            </p:nvSpPr>
            <p:spPr>
              <a:xfrm>
                <a:off x="256301" y="185628"/>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0"/>
              <p:cNvSpPr/>
              <p:nvPr/>
            </p:nvSpPr>
            <p:spPr>
              <a:xfrm>
                <a:off x="294309" y="185628"/>
                <a:ext cx="38039" cy="38039"/>
              </a:xfrm>
              <a:custGeom>
                <a:rect b="b" l="l" r="r" t="t"/>
                <a:pathLst>
                  <a:path extrusionOk="0" h="1255" w="1255">
                    <a:moveTo>
                      <a:pt x="1" y="1"/>
                    </a:moveTo>
                    <a:lnTo>
                      <a:pt x="1" y="1255"/>
                    </a:lnTo>
                    <a:lnTo>
                      <a:pt x="1255" y="1255"/>
                    </a:lnTo>
                    <a:lnTo>
                      <a:pt x="1255" y="1"/>
                    </a:lnTo>
                    <a:close/>
                  </a:path>
                </a:pathLst>
              </a:custGeom>
              <a:solidFill>
                <a:srgbClr val="C5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0"/>
              <p:cNvSpPr/>
              <p:nvPr/>
            </p:nvSpPr>
            <p:spPr>
              <a:xfrm>
                <a:off x="332318" y="185628"/>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0"/>
              <p:cNvSpPr/>
              <p:nvPr/>
            </p:nvSpPr>
            <p:spPr>
              <a:xfrm>
                <a:off x="370327" y="185628"/>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0"/>
              <p:cNvSpPr/>
              <p:nvPr/>
            </p:nvSpPr>
            <p:spPr>
              <a:xfrm>
                <a:off x="408821" y="185628"/>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0"/>
              <p:cNvSpPr/>
              <p:nvPr/>
            </p:nvSpPr>
            <p:spPr>
              <a:xfrm>
                <a:off x="446829" y="185628"/>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0"/>
              <p:cNvSpPr/>
              <p:nvPr/>
            </p:nvSpPr>
            <p:spPr>
              <a:xfrm>
                <a:off x="484808" y="185628"/>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0"/>
              <p:cNvSpPr/>
              <p:nvPr/>
            </p:nvSpPr>
            <p:spPr>
              <a:xfrm>
                <a:off x="256301" y="223637"/>
                <a:ext cx="38039" cy="38039"/>
              </a:xfrm>
              <a:custGeom>
                <a:rect b="b" l="l" r="r" t="t"/>
                <a:pathLst>
                  <a:path extrusionOk="0" h="1255" w="1255">
                    <a:moveTo>
                      <a:pt x="1" y="1"/>
                    </a:moveTo>
                    <a:lnTo>
                      <a:pt x="1" y="1255"/>
                    </a:lnTo>
                    <a:lnTo>
                      <a:pt x="1255" y="1255"/>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0"/>
              <p:cNvSpPr/>
              <p:nvPr/>
            </p:nvSpPr>
            <p:spPr>
              <a:xfrm>
                <a:off x="294309" y="223637"/>
                <a:ext cx="38039" cy="38039"/>
              </a:xfrm>
              <a:custGeom>
                <a:rect b="b" l="l" r="r" t="t"/>
                <a:pathLst>
                  <a:path extrusionOk="0" h="1255" w="1255">
                    <a:moveTo>
                      <a:pt x="1" y="1"/>
                    </a:moveTo>
                    <a:lnTo>
                      <a:pt x="1" y="1255"/>
                    </a:lnTo>
                    <a:lnTo>
                      <a:pt x="1255" y="1255"/>
                    </a:lnTo>
                    <a:lnTo>
                      <a:pt x="1255"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0"/>
              <p:cNvSpPr/>
              <p:nvPr/>
            </p:nvSpPr>
            <p:spPr>
              <a:xfrm>
                <a:off x="332318" y="223637"/>
                <a:ext cx="38039" cy="38039"/>
              </a:xfrm>
              <a:custGeom>
                <a:rect b="b" l="l" r="r" t="t"/>
                <a:pathLst>
                  <a:path extrusionOk="0" h="1255" w="1255">
                    <a:moveTo>
                      <a:pt x="1" y="1"/>
                    </a:moveTo>
                    <a:lnTo>
                      <a:pt x="1" y="1255"/>
                    </a:lnTo>
                    <a:lnTo>
                      <a:pt x="1254" y="1255"/>
                    </a:lnTo>
                    <a:lnTo>
                      <a:pt x="1254" y="1"/>
                    </a:lnTo>
                    <a:close/>
                  </a:path>
                </a:pathLst>
              </a:custGeom>
              <a:solidFill>
                <a:srgbClr val="BE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0"/>
              <p:cNvSpPr/>
              <p:nvPr/>
            </p:nvSpPr>
            <p:spPr>
              <a:xfrm>
                <a:off x="370327" y="223637"/>
                <a:ext cx="38524" cy="38039"/>
              </a:xfrm>
              <a:custGeom>
                <a:rect b="b" l="l" r="r" t="t"/>
                <a:pathLst>
                  <a:path extrusionOk="0" h="1255" w="1271">
                    <a:moveTo>
                      <a:pt x="0" y="1"/>
                    </a:moveTo>
                    <a:lnTo>
                      <a:pt x="0" y="1255"/>
                    </a:lnTo>
                    <a:lnTo>
                      <a:pt x="1270" y="1255"/>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0"/>
              <p:cNvSpPr/>
              <p:nvPr/>
            </p:nvSpPr>
            <p:spPr>
              <a:xfrm>
                <a:off x="408821" y="223637"/>
                <a:ext cx="38009" cy="38039"/>
              </a:xfrm>
              <a:custGeom>
                <a:rect b="b" l="l" r="r" t="t"/>
                <a:pathLst>
                  <a:path extrusionOk="0" h="1255" w="1254">
                    <a:moveTo>
                      <a:pt x="0" y="1"/>
                    </a:moveTo>
                    <a:lnTo>
                      <a:pt x="0" y="1255"/>
                    </a:lnTo>
                    <a:lnTo>
                      <a:pt x="1254" y="1255"/>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0"/>
              <p:cNvSpPr/>
              <p:nvPr/>
            </p:nvSpPr>
            <p:spPr>
              <a:xfrm>
                <a:off x="446829" y="223637"/>
                <a:ext cx="38009" cy="38039"/>
              </a:xfrm>
              <a:custGeom>
                <a:rect b="b" l="l" r="r" t="t"/>
                <a:pathLst>
                  <a:path extrusionOk="0" h="1255" w="1254">
                    <a:moveTo>
                      <a:pt x="0" y="1"/>
                    </a:moveTo>
                    <a:lnTo>
                      <a:pt x="0" y="1255"/>
                    </a:lnTo>
                    <a:lnTo>
                      <a:pt x="1254" y="1255"/>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0"/>
              <p:cNvSpPr/>
              <p:nvPr/>
            </p:nvSpPr>
            <p:spPr>
              <a:xfrm>
                <a:off x="484808" y="223637"/>
                <a:ext cx="38039" cy="38039"/>
              </a:xfrm>
              <a:custGeom>
                <a:rect b="b" l="l" r="r" t="t"/>
                <a:pathLst>
                  <a:path extrusionOk="0" h="1255" w="1255">
                    <a:moveTo>
                      <a:pt x="1" y="1"/>
                    </a:moveTo>
                    <a:lnTo>
                      <a:pt x="1" y="1255"/>
                    </a:lnTo>
                    <a:lnTo>
                      <a:pt x="1255" y="1255"/>
                    </a:lnTo>
                    <a:lnTo>
                      <a:pt x="1255"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0"/>
              <p:cNvSpPr/>
              <p:nvPr/>
            </p:nvSpPr>
            <p:spPr>
              <a:xfrm>
                <a:off x="294309" y="261646"/>
                <a:ext cx="38039" cy="38039"/>
              </a:xfrm>
              <a:custGeom>
                <a:rect b="b" l="l" r="r" t="t"/>
                <a:pathLst>
                  <a:path extrusionOk="0" h="1255" w="1255">
                    <a:moveTo>
                      <a:pt x="1" y="1"/>
                    </a:moveTo>
                    <a:lnTo>
                      <a:pt x="1" y="1254"/>
                    </a:lnTo>
                    <a:lnTo>
                      <a:pt x="1255" y="1254"/>
                    </a:lnTo>
                    <a:lnTo>
                      <a:pt x="1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0"/>
              <p:cNvSpPr/>
              <p:nvPr/>
            </p:nvSpPr>
            <p:spPr>
              <a:xfrm>
                <a:off x="332318" y="261646"/>
                <a:ext cx="38039" cy="38039"/>
              </a:xfrm>
              <a:custGeom>
                <a:rect b="b" l="l" r="r" t="t"/>
                <a:pathLst>
                  <a:path extrusionOk="0" h="1255" w="1255">
                    <a:moveTo>
                      <a:pt x="1" y="1"/>
                    </a:moveTo>
                    <a:lnTo>
                      <a:pt x="1" y="1254"/>
                    </a:lnTo>
                    <a:lnTo>
                      <a:pt x="1254" y="1254"/>
                    </a:lnTo>
                    <a:lnTo>
                      <a:pt x="125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0"/>
              <p:cNvSpPr/>
              <p:nvPr/>
            </p:nvSpPr>
            <p:spPr>
              <a:xfrm>
                <a:off x="370327" y="261646"/>
                <a:ext cx="38524" cy="38039"/>
              </a:xfrm>
              <a:custGeom>
                <a:rect b="b" l="l" r="r" t="t"/>
                <a:pathLst>
                  <a:path extrusionOk="0" h="1255" w="1271">
                    <a:moveTo>
                      <a:pt x="0" y="1"/>
                    </a:moveTo>
                    <a:lnTo>
                      <a:pt x="0" y="1254"/>
                    </a:lnTo>
                    <a:lnTo>
                      <a:pt x="1270" y="1254"/>
                    </a:lnTo>
                    <a:lnTo>
                      <a:pt x="1270"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0"/>
              <p:cNvSpPr/>
              <p:nvPr/>
            </p:nvSpPr>
            <p:spPr>
              <a:xfrm>
                <a:off x="408821"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0"/>
              <p:cNvSpPr/>
              <p:nvPr/>
            </p:nvSpPr>
            <p:spPr>
              <a:xfrm>
                <a:off x="446829" y="261646"/>
                <a:ext cx="38009" cy="38039"/>
              </a:xfrm>
              <a:custGeom>
                <a:rect b="b" l="l" r="r" t="t"/>
                <a:pathLst>
                  <a:path extrusionOk="0" h="1255" w="1254">
                    <a:moveTo>
                      <a:pt x="0" y="1"/>
                    </a:moveTo>
                    <a:lnTo>
                      <a:pt x="0" y="1254"/>
                    </a:lnTo>
                    <a:lnTo>
                      <a:pt x="1254" y="1254"/>
                    </a:lnTo>
                    <a:lnTo>
                      <a:pt x="1254" y="1"/>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0"/>
              <p:cNvSpPr/>
              <p:nvPr/>
            </p:nvSpPr>
            <p:spPr>
              <a:xfrm>
                <a:off x="332318" y="299654"/>
                <a:ext cx="38039" cy="38524"/>
              </a:xfrm>
              <a:custGeom>
                <a:rect b="b" l="l" r="r" t="t"/>
                <a:pathLst>
                  <a:path extrusionOk="0" h="1271" w="1255">
                    <a:moveTo>
                      <a:pt x="1" y="0"/>
                    </a:moveTo>
                    <a:lnTo>
                      <a:pt x="1"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0"/>
              <p:cNvSpPr/>
              <p:nvPr/>
            </p:nvSpPr>
            <p:spPr>
              <a:xfrm>
                <a:off x="370327" y="299654"/>
                <a:ext cx="38524" cy="38524"/>
              </a:xfrm>
              <a:custGeom>
                <a:rect b="b" l="l" r="r" t="t"/>
                <a:pathLst>
                  <a:path extrusionOk="0" h="1271" w="1271">
                    <a:moveTo>
                      <a:pt x="0" y="0"/>
                    </a:moveTo>
                    <a:lnTo>
                      <a:pt x="0" y="1270"/>
                    </a:lnTo>
                    <a:lnTo>
                      <a:pt x="1270" y="1270"/>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0"/>
              <p:cNvSpPr/>
              <p:nvPr/>
            </p:nvSpPr>
            <p:spPr>
              <a:xfrm>
                <a:off x="408821" y="299654"/>
                <a:ext cx="38009" cy="38524"/>
              </a:xfrm>
              <a:custGeom>
                <a:rect b="b" l="l" r="r" t="t"/>
                <a:pathLst>
                  <a:path extrusionOk="0" h="1271" w="1254">
                    <a:moveTo>
                      <a:pt x="0" y="0"/>
                    </a:moveTo>
                    <a:lnTo>
                      <a:pt x="0" y="1270"/>
                    </a:lnTo>
                    <a:lnTo>
                      <a:pt x="1254" y="1270"/>
                    </a:lnTo>
                    <a:lnTo>
                      <a:pt x="1254"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0"/>
              <p:cNvSpPr/>
              <p:nvPr/>
            </p:nvSpPr>
            <p:spPr>
              <a:xfrm>
                <a:off x="370327" y="338148"/>
                <a:ext cx="38524" cy="38039"/>
              </a:xfrm>
              <a:custGeom>
                <a:rect b="b" l="l" r="r" t="t"/>
                <a:pathLst>
                  <a:path extrusionOk="0" h="1255" w="1271">
                    <a:moveTo>
                      <a:pt x="0" y="0"/>
                    </a:moveTo>
                    <a:lnTo>
                      <a:pt x="0" y="1254"/>
                    </a:lnTo>
                    <a:lnTo>
                      <a:pt x="1270" y="1254"/>
                    </a:lnTo>
                    <a:lnTo>
                      <a:pt x="1270" y="0"/>
                    </a:lnTo>
                    <a:close/>
                  </a:path>
                </a:pathLst>
              </a:custGeom>
              <a:solidFill>
                <a:srgbClr val="B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10"/>
            <p:cNvGrpSpPr/>
            <p:nvPr/>
          </p:nvGrpSpPr>
          <p:grpSpPr>
            <a:xfrm>
              <a:off x="586498" y="147620"/>
              <a:ext cx="266546" cy="228568"/>
              <a:chOff x="586498" y="147620"/>
              <a:chExt cx="266546" cy="228568"/>
            </a:xfrm>
          </p:grpSpPr>
          <p:sp>
            <p:nvSpPr>
              <p:cNvPr id="4566" name="Google Shape;4566;p10"/>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0"/>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0"/>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0"/>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0"/>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0"/>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0"/>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0"/>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0"/>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0"/>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0"/>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0"/>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0"/>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0"/>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0"/>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0"/>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0"/>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0"/>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0"/>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0"/>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0"/>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0"/>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0"/>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0"/>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0"/>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0"/>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0"/>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10"/>
            <p:cNvGrpSpPr/>
            <p:nvPr/>
          </p:nvGrpSpPr>
          <p:grpSpPr>
            <a:xfrm>
              <a:off x="916698" y="147620"/>
              <a:ext cx="266546" cy="228568"/>
              <a:chOff x="586498" y="147620"/>
              <a:chExt cx="266546" cy="228568"/>
            </a:xfrm>
          </p:grpSpPr>
          <p:sp>
            <p:nvSpPr>
              <p:cNvPr id="4594" name="Google Shape;4594;p10"/>
              <p:cNvSpPr/>
              <p:nvPr/>
            </p:nvSpPr>
            <p:spPr>
              <a:xfrm>
                <a:off x="624961"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0"/>
              <p:cNvSpPr/>
              <p:nvPr/>
            </p:nvSpPr>
            <p:spPr>
              <a:xfrm>
                <a:off x="662970" y="147620"/>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0"/>
              <p:cNvSpPr/>
              <p:nvPr/>
            </p:nvSpPr>
            <p:spPr>
              <a:xfrm>
                <a:off x="738987"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0"/>
              <p:cNvSpPr/>
              <p:nvPr/>
            </p:nvSpPr>
            <p:spPr>
              <a:xfrm>
                <a:off x="776996" y="147620"/>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0"/>
              <p:cNvSpPr/>
              <p:nvPr/>
            </p:nvSpPr>
            <p:spPr>
              <a:xfrm>
                <a:off x="586498" y="185628"/>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0"/>
              <p:cNvSpPr/>
              <p:nvPr/>
            </p:nvSpPr>
            <p:spPr>
              <a:xfrm>
                <a:off x="624961" y="185628"/>
                <a:ext cx="38039" cy="38039"/>
              </a:xfrm>
              <a:custGeom>
                <a:rect b="b" l="l" r="r" t="t"/>
                <a:pathLst>
                  <a:path extrusionOk="0" h="1255" w="1255">
                    <a:moveTo>
                      <a:pt x="1" y="1"/>
                    </a:moveTo>
                    <a:lnTo>
                      <a:pt x="1" y="1255"/>
                    </a:lnTo>
                    <a:lnTo>
                      <a:pt x="1255" y="1255"/>
                    </a:lnTo>
                    <a:lnTo>
                      <a:pt x="1255"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0"/>
              <p:cNvSpPr/>
              <p:nvPr/>
            </p:nvSpPr>
            <p:spPr>
              <a:xfrm>
                <a:off x="662970" y="185628"/>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0"/>
              <p:cNvSpPr/>
              <p:nvPr/>
            </p:nvSpPr>
            <p:spPr>
              <a:xfrm>
                <a:off x="700979"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0"/>
              <p:cNvSpPr/>
              <p:nvPr/>
            </p:nvSpPr>
            <p:spPr>
              <a:xfrm>
                <a:off x="738987" y="185628"/>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0"/>
              <p:cNvSpPr/>
              <p:nvPr/>
            </p:nvSpPr>
            <p:spPr>
              <a:xfrm>
                <a:off x="776996"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10"/>
              <p:cNvSpPr/>
              <p:nvPr/>
            </p:nvSpPr>
            <p:spPr>
              <a:xfrm>
                <a:off x="815005" y="185628"/>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0"/>
              <p:cNvSpPr/>
              <p:nvPr/>
            </p:nvSpPr>
            <p:spPr>
              <a:xfrm>
                <a:off x="586498" y="223637"/>
                <a:ext cx="38494" cy="38039"/>
              </a:xfrm>
              <a:custGeom>
                <a:rect b="b" l="l" r="r" t="t"/>
                <a:pathLst>
                  <a:path extrusionOk="0" h="1255" w="1270">
                    <a:moveTo>
                      <a:pt x="0" y="1"/>
                    </a:moveTo>
                    <a:lnTo>
                      <a:pt x="0" y="1255"/>
                    </a:lnTo>
                    <a:lnTo>
                      <a:pt x="1270" y="1255"/>
                    </a:lnTo>
                    <a:lnTo>
                      <a:pt x="1270"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0"/>
              <p:cNvSpPr/>
              <p:nvPr/>
            </p:nvSpPr>
            <p:spPr>
              <a:xfrm>
                <a:off x="624961"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0"/>
              <p:cNvSpPr/>
              <p:nvPr/>
            </p:nvSpPr>
            <p:spPr>
              <a:xfrm>
                <a:off x="662970" y="223637"/>
                <a:ext cx="38039" cy="38039"/>
              </a:xfrm>
              <a:custGeom>
                <a:rect b="b" l="l" r="r" t="t"/>
                <a:pathLst>
                  <a:path extrusionOk="0" h="1255" w="1255">
                    <a:moveTo>
                      <a:pt x="1" y="1"/>
                    </a:moveTo>
                    <a:lnTo>
                      <a:pt x="1" y="1255"/>
                    </a:lnTo>
                    <a:lnTo>
                      <a:pt x="1255" y="1255"/>
                    </a:lnTo>
                    <a:lnTo>
                      <a:pt x="1255" y="1"/>
                    </a:lnTo>
                    <a:close/>
                  </a:path>
                </a:pathLst>
              </a:custGeom>
              <a:solidFill>
                <a:srgbClr val="617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0"/>
              <p:cNvSpPr/>
              <p:nvPr/>
            </p:nvSpPr>
            <p:spPr>
              <a:xfrm>
                <a:off x="700979"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0"/>
              <p:cNvSpPr/>
              <p:nvPr/>
            </p:nvSpPr>
            <p:spPr>
              <a:xfrm>
                <a:off x="738987" y="223637"/>
                <a:ext cx="38039" cy="38039"/>
              </a:xfrm>
              <a:custGeom>
                <a:rect b="b" l="l" r="r" t="t"/>
                <a:pathLst>
                  <a:path extrusionOk="0" h="1255" w="1255">
                    <a:moveTo>
                      <a:pt x="1" y="1"/>
                    </a:moveTo>
                    <a:lnTo>
                      <a:pt x="1" y="1255"/>
                    </a:lnTo>
                    <a:lnTo>
                      <a:pt x="1255" y="1255"/>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0"/>
              <p:cNvSpPr/>
              <p:nvPr/>
            </p:nvSpPr>
            <p:spPr>
              <a:xfrm>
                <a:off x="776996"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0"/>
              <p:cNvSpPr/>
              <p:nvPr/>
            </p:nvSpPr>
            <p:spPr>
              <a:xfrm>
                <a:off x="815005" y="223637"/>
                <a:ext cx="38039" cy="38039"/>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0"/>
              <p:cNvSpPr/>
              <p:nvPr/>
            </p:nvSpPr>
            <p:spPr>
              <a:xfrm>
                <a:off x="624961"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0"/>
              <p:cNvSpPr/>
              <p:nvPr/>
            </p:nvSpPr>
            <p:spPr>
              <a:xfrm>
                <a:off x="662970"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0"/>
              <p:cNvSpPr/>
              <p:nvPr/>
            </p:nvSpPr>
            <p:spPr>
              <a:xfrm>
                <a:off x="700979" y="261646"/>
                <a:ext cx="38039" cy="38039"/>
              </a:xfrm>
              <a:custGeom>
                <a:rect b="b" l="l" r="r" t="t"/>
                <a:pathLst>
                  <a:path extrusionOk="0" h="1255" w="1255">
                    <a:moveTo>
                      <a:pt x="1" y="1"/>
                    </a:moveTo>
                    <a:lnTo>
                      <a:pt x="1" y="1254"/>
                    </a:lnTo>
                    <a:lnTo>
                      <a:pt x="1255" y="1254"/>
                    </a:lnTo>
                    <a:lnTo>
                      <a:pt x="1255"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0"/>
              <p:cNvSpPr/>
              <p:nvPr/>
            </p:nvSpPr>
            <p:spPr>
              <a:xfrm>
                <a:off x="738987"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0"/>
              <p:cNvSpPr/>
              <p:nvPr/>
            </p:nvSpPr>
            <p:spPr>
              <a:xfrm>
                <a:off x="776996" y="261646"/>
                <a:ext cx="38039" cy="38039"/>
              </a:xfrm>
              <a:custGeom>
                <a:rect b="b" l="l" r="r" t="t"/>
                <a:pathLst>
                  <a:path extrusionOk="0" h="1255" w="1255">
                    <a:moveTo>
                      <a:pt x="1" y="1"/>
                    </a:moveTo>
                    <a:lnTo>
                      <a:pt x="1" y="1254"/>
                    </a:lnTo>
                    <a:lnTo>
                      <a:pt x="1255" y="1254"/>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0"/>
              <p:cNvSpPr/>
              <p:nvPr/>
            </p:nvSpPr>
            <p:spPr>
              <a:xfrm>
                <a:off x="662970"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0"/>
              <p:cNvSpPr/>
              <p:nvPr/>
            </p:nvSpPr>
            <p:spPr>
              <a:xfrm>
                <a:off x="700979"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0"/>
              <p:cNvSpPr/>
              <p:nvPr/>
            </p:nvSpPr>
            <p:spPr>
              <a:xfrm>
                <a:off x="738987" y="299654"/>
                <a:ext cx="38039" cy="38524"/>
              </a:xfrm>
              <a:custGeom>
                <a:rect b="b" l="l" r="r" t="t"/>
                <a:pathLst>
                  <a:path extrusionOk="0" h="1271" w="1255">
                    <a:moveTo>
                      <a:pt x="1" y="0"/>
                    </a:moveTo>
                    <a:lnTo>
                      <a:pt x="1" y="1270"/>
                    </a:lnTo>
                    <a:lnTo>
                      <a:pt x="1255" y="1270"/>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0"/>
              <p:cNvSpPr/>
              <p:nvPr/>
            </p:nvSpPr>
            <p:spPr>
              <a:xfrm>
                <a:off x="700979" y="338148"/>
                <a:ext cx="38039" cy="38039"/>
              </a:xfrm>
              <a:custGeom>
                <a:rect b="b" l="l" r="r" t="t"/>
                <a:pathLst>
                  <a:path extrusionOk="0" h="1255"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1" name="Google Shape;4621;p10"/>
          <p:cNvGrpSpPr/>
          <p:nvPr/>
        </p:nvGrpSpPr>
        <p:grpSpPr>
          <a:xfrm>
            <a:off x="-151417" y="4511474"/>
            <a:ext cx="9446833" cy="1136997"/>
            <a:chOff x="7" y="4511474"/>
            <a:chExt cx="9446833" cy="1136997"/>
          </a:xfrm>
        </p:grpSpPr>
        <p:grpSp>
          <p:nvGrpSpPr>
            <p:cNvPr id="4622" name="Google Shape;4622;p10"/>
            <p:cNvGrpSpPr/>
            <p:nvPr/>
          </p:nvGrpSpPr>
          <p:grpSpPr>
            <a:xfrm>
              <a:off x="7" y="4511474"/>
              <a:ext cx="1049633" cy="1136997"/>
              <a:chOff x="2130300" y="2121375"/>
              <a:chExt cx="212000" cy="229650"/>
            </a:xfrm>
          </p:grpSpPr>
          <p:sp>
            <p:nvSpPr>
              <p:cNvPr id="4623" name="Google Shape;4623;p10"/>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0"/>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0"/>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0"/>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0"/>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0"/>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0"/>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0"/>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0"/>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0"/>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0"/>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0"/>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0"/>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0"/>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0"/>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0"/>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0"/>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0"/>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0"/>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0"/>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0"/>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0"/>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0"/>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0"/>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0"/>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0"/>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0"/>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0"/>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0"/>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0"/>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0"/>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0"/>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0"/>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0"/>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0"/>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0"/>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0"/>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0"/>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0"/>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0"/>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0"/>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0"/>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0"/>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10"/>
            <p:cNvGrpSpPr/>
            <p:nvPr/>
          </p:nvGrpSpPr>
          <p:grpSpPr>
            <a:xfrm>
              <a:off x="1049657" y="4511474"/>
              <a:ext cx="1049633" cy="1136997"/>
              <a:chOff x="2130300" y="2121375"/>
              <a:chExt cx="212000" cy="229650"/>
            </a:xfrm>
          </p:grpSpPr>
          <p:sp>
            <p:nvSpPr>
              <p:cNvPr id="4667" name="Google Shape;4667;p10"/>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0"/>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0"/>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0"/>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0"/>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0"/>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0"/>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0"/>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0"/>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10"/>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0"/>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0"/>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10"/>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10"/>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0"/>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0"/>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10"/>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0"/>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0"/>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0"/>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0"/>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0"/>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0"/>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0"/>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0"/>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0"/>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0"/>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0"/>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0"/>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0"/>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0"/>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0"/>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0"/>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10"/>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10"/>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0"/>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10"/>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10"/>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0"/>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10"/>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0"/>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0"/>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0"/>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10"/>
            <p:cNvGrpSpPr/>
            <p:nvPr/>
          </p:nvGrpSpPr>
          <p:grpSpPr>
            <a:xfrm>
              <a:off x="2099307" y="4511474"/>
              <a:ext cx="1049633" cy="1136997"/>
              <a:chOff x="2130300" y="2121375"/>
              <a:chExt cx="212000" cy="229650"/>
            </a:xfrm>
          </p:grpSpPr>
          <p:sp>
            <p:nvSpPr>
              <p:cNvPr id="4711" name="Google Shape;4711;p10"/>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0"/>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0"/>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0"/>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10"/>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10"/>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0"/>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0"/>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0"/>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0"/>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0"/>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10"/>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0"/>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0"/>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0"/>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0"/>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0"/>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0"/>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0"/>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0"/>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10"/>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0"/>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0"/>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0"/>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0"/>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10"/>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10"/>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0"/>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10"/>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10"/>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0"/>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0"/>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0"/>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0"/>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10"/>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0"/>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0"/>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10"/>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0"/>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0"/>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0"/>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0"/>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0"/>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10"/>
            <p:cNvGrpSpPr/>
            <p:nvPr/>
          </p:nvGrpSpPr>
          <p:grpSpPr>
            <a:xfrm>
              <a:off x="3148957" y="4511474"/>
              <a:ext cx="1049633" cy="1136997"/>
              <a:chOff x="2130300" y="2121375"/>
              <a:chExt cx="212000" cy="229650"/>
            </a:xfrm>
          </p:grpSpPr>
          <p:sp>
            <p:nvSpPr>
              <p:cNvPr id="4755" name="Google Shape;4755;p10"/>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0"/>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0"/>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0"/>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0"/>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0"/>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10"/>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10"/>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0"/>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10"/>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10"/>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0"/>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10"/>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10"/>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0"/>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10"/>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10"/>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0"/>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10"/>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10"/>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0"/>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10"/>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10"/>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0"/>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0"/>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0"/>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0"/>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0"/>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0"/>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0"/>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0"/>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10"/>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0"/>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0"/>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10"/>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0"/>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0"/>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0"/>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10"/>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0"/>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0"/>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0"/>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0"/>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10"/>
            <p:cNvGrpSpPr/>
            <p:nvPr/>
          </p:nvGrpSpPr>
          <p:grpSpPr>
            <a:xfrm>
              <a:off x="4198607" y="4511474"/>
              <a:ext cx="1049633" cy="1136997"/>
              <a:chOff x="2130300" y="2121375"/>
              <a:chExt cx="212000" cy="229650"/>
            </a:xfrm>
          </p:grpSpPr>
          <p:sp>
            <p:nvSpPr>
              <p:cNvPr id="4799" name="Google Shape;4799;p10"/>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0"/>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0"/>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0"/>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0"/>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0"/>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0"/>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10"/>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0"/>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0"/>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0"/>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0"/>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0"/>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0"/>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0"/>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0"/>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0"/>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0"/>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0"/>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0"/>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0"/>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0"/>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10"/>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0"/>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10"/>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10"/>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0"/>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10"/>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10"/>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0"/>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10"/>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10"/>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0"/>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0"/>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10"/>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0"/>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10"/>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10"/>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0"/>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10"/>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10"/>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0"/>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0"/>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2" name="Google Shape;4842;p10"/>
            <p:cNvGrpSpPr/>
            <p:nvPr/>
          </p:nvGrpSpPr>
          <p:grpSpPr>
            <a:xfrm>
              <a:off x="5248257" y="4511474"/>
              <a:ext cx="1049633" cy="1136997"/>
              <a:chOff x="2130300" y="2121375"/>
              <a:chExt cx="212000" cy="229650"/>
            </a:xfrm>
          </p:grpSpPr>
          <p:sp>
            <p:nvSpPr>
              <p:cNvPr id="4843" name="Google Shape;4843;p10"/>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0"/>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0"/>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0"/>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0"/>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0"/>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0"/>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10"/>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0"/>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0"/>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10"/>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0"/>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0"/>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10"/>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0"/>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0"/>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0"/>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0"/>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0"/>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10"/>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0"/>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0"/>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10"/>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0"/>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0"/>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0"/>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0"/>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0"/>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10"/>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0"/>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10"/>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10"/>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0"/>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10"/>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10"/>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0"/>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0"/>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0"/>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0"/>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0"/>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0"/>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0"/>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0"/>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6" name="Google Shape;4886;p10"/>
            <p:cNvGrpSpPr/>
            <p:nvPr/>
          </p:nvGrpSpPr>
          <p:grpSpPr>
            <a:xfrm>
              <a:off x="6297907" y="4511474"/>
              <a:ext cx="1049633" cy="1136997"/>
              <a:chOff x="2130300" y="2121375"/>
              <a:chExt cx="212000" cy="229650"/>
            </a:xfrm>
          </p:grpSpPr>
          <p:sp>
            <p:nvSpPr>
              <p:cNvPr id="4887" name="Google Shape;4887;p10"/>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0"/>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0"/>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0"/>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0"/>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0"/>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0"/>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0"/>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0"/>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0"/>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0"/>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0"/>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0"/>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0"/>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0"/>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0"/>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0"/>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0"/>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0"/>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0"/>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0"/>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0"/>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0"/>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0"/>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0"/>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0"/>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0"/>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0"/>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0"/>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0"/>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0"/>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0"/>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0"/>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0"/>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0"/>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0"/>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0"/>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0"/>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0"/>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0"/>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0"/>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0"/>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0"/>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10"/>
            <p:cNvGrpSpPr/>
            <p:nvPr/>
          </p:nvGrpSpPr>
          <p:grpSpPr>
            <a:xfrm>
              <a:off x="7347557" y="4511474"/>
              <a:ext cx="1049633" cy="1136997"/>
              <a:chOff x="2130300" y="2121375"/>
              <a:chExt cx="212000" cy="229650"/>
            </a:xfrm>
          </p:grpSpPr>
          <p:sp>
            <p:nvSpPr>
              <p:cNvPr id="4931" name="Google Shape;4931;p10"/>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0"/>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0"/>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10"/>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0"/>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0"/>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0"/>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0"/>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0"/>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0"/>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0"/>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0"/>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10"/>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10"/>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0"/>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10"/>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10"/>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0"/>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0"/>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0"/>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0"/>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0"/>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0"/>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0"/>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0"/>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0"/>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0"/>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10"/>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10"/>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0"/>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10"/>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0"/>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0"/>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10"/>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10"/>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0"/>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10"/>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0"/>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10"/>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10"/>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10"/>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10"/>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10"/>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10"/>
            <p:cNvGrpSpPr/>
            <p:nvPr/>
          </p:nvGrpSpPr>
          <p:grpSpPr>
            <a:xfrm>
              <a:off x="8397207" y="4511474"/>
              <a:ext cx="1049633" cy="1136997"/>
              <a:chOff x="2130300" y="2121375"/>
              <a:chExt cx="212000" cy="229650"/>
            </a:xfrm>
          </p:grpSpPr>
          <p:sp>
            <p:nvSpPr>
              <p:cNvPr id="4975" name="Google Shape;4975;p10"/>
              <p:cNvSpPr/>
              <p:nvPr/>
            </p:nvSpPr>
            <p:spPr>
              <a:xfrm>
                <a:off x="2130300" y="2139025"/>
                <a:ext cx="35275" cy="35275"/>
              </a:xfrm>
              <a:custGeom>
                <a:rect b="b" l="l" r="r" t="t"/>
                <a:pathLst>
                  <a:path extrusionOk="0" h="1411" w="1411">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0"/>
              <p:cNvSpPr/>
              <p:nvPr/>
            </p:nvSpPr>
            <p:spPr>
              <a:xfrm>
                <a:off x="2165550" y="2121375"/>
                <a:ext cx="17675" cy="17675"/>
              </a:xfrm>
              <a:custGeom>
                <a:rect b="b" l="l" r="r" t="t"/>
                <a:pathLst>
                  <a:path extrusionOk="0" h="707" w="707">
                    <a:moveTo>
                      <a:pt x="1" y="1"/>
                    </a:moveTo>
                    <a:lnTo>
                      <a:pt x="1" y="706"/>
                    </a:lnTo>
                    <a:lnTo>
                      <a:pt x="706" y="706"/>
                    </a:lnTo>
                    <a:lnTo>
                      <a:pt x="7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0"/>
              <p:cNvSpPr/>
              <p:nvPr/>
            </p:nvSpPr>
            <p:spPr>
              <a:xfrm>
                <a:off x="2253725" y="2121375"/>
                <a:ext cx="18050" cy="17675"/>
              </a:xfrm>
              <a:custGeom>
                <a:rect b="b" l="l" r="r" t="t"/>
                <a:pathLst>
                  <a:path extrusionOk="0" h="707" w="722">
                    <a:moveTo>
                      <a:pt x="0" y="1"/>
                    </a:moveTo>
                    <a:lnTo>
                      <a:pt x="0" y="706"/>
                    </a:lnTo>
                    <a:lnTo>
                      <a:pt x="721" y="706"/>
                    </a:lnTo>
                    <a:lnTo>
                      <a:pt x="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10"/>
              <p:cNvSpPr/>
              <p:nvPr/>
            </p:nvSpPr>
            <p:spPr>
              <a:xfrm>
                <a:off x="2165550" y="2139025"/>
                <a:ext cx="35300" cy="35275"/>
              </a:xfrm>
              <a:custGeom>
                <a:rect b="b" l="l" r="r" t="t"/>
                <a:pathLst>
                  <a:path extrusionOk="0" h="1411" w="1412">
                    <a:moveTo>
                      <a:pt x="1" y="0"/>
                    </a:moveTo>
                    <a:lnTo>
                      <a:pt x="1"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0"/>
              <p:cNvSpPr/>
              <p:nvPr/>
            </p:nvSpPr>
            <p:spPr>
              <a:xfrm>
                <a:off x="2200825"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0"/>
              <p:cNvSpPr/>
              <p:nvPr/>
            </p:nvSpPr>
            <p:spPr>
              <a:xfrm>
                <a:off x="2236100" y="2139025"/>
                <a:ext cx="35675" cy="35275"/>
              </a:xfrm>
              <a:custGeom>
                <a:rect b="b" l="l" r="r" t="t"/>
                <a:pathLst>
                  <a:path extrusionOk="0" h="1411" w="1427">
                    <a:moveTo>
                      <a:pt x="0" y="0"/>
                    </a:moveTo>
                    <a:lnTo>
                      <a:pt x="0" y="1411"/>
                    </a:lnTo>
                    <a:lnTo>
                      <a:pt x="1426" y="1411"/>
                    </a:lnTo>
                    <a:lnTo>
                      <a:pt x="1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10"/>
              <p:cNvSpPr/>
              <p:nvPr/>
            </p:nvSpPr>
            <p:spPr>
              <a:xfrm>
                <a:off x="2271750" y="2139025"/>
                <a:ext cx="35300" cy="35275"/>
              </a:xfrm>
              <a:custGeom>
                <a:rect b="b" l="l" r="r" t="t"/>
                <a:pathLst>
                  <a:path extrusionOk="0" h="1411" w="1412">
                    <a:moveTo>
                      <a:pt x="0" y="0"/>
                    </a:moveTo>
                    <a:lnTo>
                      <a:pt x="0" y="1411"/>
                    </a:lnTo>
                    <a:lnTo>
                      <a:pt x="1411" y="1411"/>
                    </a:lnTo>
                    <a:lnTo>
                      <a:pt x="14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0"/>
              <p:cNvSpPr/>
              <p:nvPr/>
            </p:nvSpPr>
            <p:spPr>
              <a:xfrm>
                <a:off x="2130300"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0"/>
              <p:cNvSpPr/>
              <p:nvPr/>
            </p:nvSpPr>
            <p:spPr>
              <a:xfrm>
                <a:off x="2165550" y="2174275"/>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0"/>
              <p:cNvSpPr/>
              <p:nvPr/>
            </p:nvSpPr>
            <p:spPr>
              <a:xfrm>
                <a:off x="2200825"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0"/>
              <p:cNvSpPr/>
              <p:nvPr/>
            </p:nvSpPr>
            <p:spPr>
              <a:xfrm>
                <a:off x="2236100" y="2174275"/>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0"/>
              <p:cNvSpPr/>
              <p:nvPr/>
            </p:nvSpPr>
            <p:spPr>
              <a:xfrm>
                <a:off x="2271750" y="2174275"/>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10"/>
              <p:cNvSpPr/>
              <p:nvPr/>
            </p:nvSpPr>
            <p:spPr>
              <a:xfrm>
                <a:off x="2130300"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0"/>
              <p:cNvSpPr/>
              <p:nvPr/>
            </p:nvSpPr>
            <p:spPr>
              <a:xfrm>
                <a:off x="2165550" y="2209550"/>
                <a:ext cx="35300" cy="35675"/>
              </a:xfrm>
              <a:custGeom>
                <a:rect b="b" l="l" r="r" t="t"/>
                <a:pathLst>
                  <a:path extrusionOk="0" h="1427" w="1412">
                    <a:moveTo>
                      <a:pt x="1" y="1"/>
                    </a:moveTo>
                    <a:lnTo>
                      <a:pt x="1"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0"/>
              <p:cNvSpPr/>
              <p:nvPr/>
            </p:nvSpPr>
            <p:spPr>
              <a:xfrm>
                <a:off x="2200825" y="2209550"/>
                <a:ext cx="35300" cy="35675"/>
              </a:xfrm>
              <a:custGeom>
                <a:rect b="b" l="l" r="r" t="t"/>
                <a:pathLst>
                  <a:path extrusionOk="0" h="1427" w="1412">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10"/>
              <p:cNvSpPr/>
              <p:nvPr/>
            </p:nvSpPr>
            <p:spPr>
              <a:xfrm>
                <a:off x="2236100" y="2209550"/>
                <a:ext cx="35675" cy="35675"/>
              </a:xfrm>
              <a:custGeom>
                <a:rect b="b" l="l" r="r" t="t"/>
                <a:pathLst>
                  <a:path extrusionOk="0" h="1427" w="1427">
                    <a:moveTo>
                      <a:pt x="0" y="1"/>
                    </a:moveTo>
                    <a:lnTo>
                      <a:pt x="0" y="1427"/>
                    </a:lnTo>
                    <a:lnTo>
                      <a:pt x="1426" y="1427"/>
                    </a:lnTo>
                    <a:lnTo>
                      <a:pt x="1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10"/>
              <p:cNvSpPr/>
              <p:nvPr/>
            </p:nvSpPr>
            <p:spPr>
              <a:xfrm>
                <a:off x="2271750" y="2209550"/>
                <a:ext cx="35300" cy="35675"/>
              </a:xfrm>
              <a:custGeom>
                <a:rect b="b" l="l" r="r" t="t"/>
                <a:pathLst>
                  <a:path extrusionOk="0" h="1427" w="1412">
                    <a:moveTo>
                      <a:pt x="0" y="1"/>
                    </a:moveTo>
                    <a:lnTo>
                      <a:pt x="0" y="1427"/>
                    </a:lnTo>
                    <a:lnTo>
                      <a:pt x="1411" y="1427"/>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0"/>
              <p:cNvSpPr/>
              <p:nvPr/>
            </p:nvSpPr>
            <p:spPr>
              <a:xfrm>
                <a:off x="2130300"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0"/>
              <p:cNvSpPr/>
              <p:nvPr/>
            </p:nvSpPr>
            <p:spPr>
              <a:xfrm>
                <a:off x="2165550" y="2245200"/>
                <a:ext cx="35300" cy="35300"/>
              </a:xfrm>
              <a:custGeom>
                <a:rect b="b" l="l" r="r" t="t"/>
                <a:pathLst>
                  <a:path extrusionOk="0" h="1412" w="1412">
                    <a:moveTo>
                      <a:pt x="1" y="1"/>
                    </a:moveTo>
                    <a:lnTo>
                      <a:pt x="1"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10"/>
              <p:cNvSpPr/>
              <p:nvPr/>
            </p:nvSpPr>
            <p:spPr>
              <a:xfrm>
                <a:off x="2200825" y="2245200"/>
                <a:ext cx="35300" cy="35300"/>
              </a:xfrm>
              <a:custGeom>
                <a:rect b="b" l="l" r="r" t="t"/>
                <a:pathLst>
                  <a:path extrusionOk="0" h="1412" w="1412">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0"/>
              <p:cNvSpPr/>
              <p:nvPr/>
            </p:nvSpPr>
            <p:spPr>
              <a:xfrm>
                <a:off x="2236100" y="2245200"/>
                <a:ext cx="35675" cy="35300"/>
              </a:xfrm>
              <a:custGeom>
                <a:rect b="b" l="l" r="r" t="t"/>
                <a:pathLst>
                  <a:path extrusionOk="0" h="1412" w="1427">
                    <a:moveTo>
                      <a:pt x="0" y="1"/>
                    </a:moveTo>
                    <a:lnTo>
                      <a:pt x="0" y="1412"/>
                    </a:lnTo>
                    <a:lnTo>
                      <a:pt x="1426" y="1412"/>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10"/>
              <p:cNvSpPr/>
              <p:nvPr/>
            </p:nvSpPr>
            <p:spPr>
              <a:xfrm>
                <a:off x="2271750" y="2245200"/>
                <a:ext cx="35300" cy="35300"/>
              </a:xfrm>
              <a:custGeom>
                <a:rect b="b" l="l" r="r" t="t"/>
                <a:pathLst>
                  <a:path extrusionOk="0" h="1412" w="1412">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10"/>
              <p:cNvSpPr/>
              <p:nvPr/>
            </p:nvSpPr>
            <p:spPr>
              <a:xfrm>
                <a:off x="2130300"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0"/>
              <p:cNvSpPr/>
              <p:nvPr/>
            </p:nvSpPr>
            <p:spPr>
              <a:xfrm>
                <a:off x="2165550" y="2280475"/>
                <a:ext cx="35300" cy="35300"/>
              </a:xfrm>
              <a:custGeom>
                <a:rect b="b" l="l" r="r" t="t"/>
                <a:pathLst>
                  <a:path extrusionOk="0" h="1412" w="1412">
                    <a:moveTo>
                      <a:pt x="1" y="1"/>
                    </a:moveTo>
                    <a:lnTo>
                      <a:pt x="1" y="1411"/>
                    </a:lnTo>
                    <a:lnTo>
                      <a:pt x="1411" y="1411"/>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10"/>
              <p:cNvSpPr/>
              <p:nvPr/>
            </p:nvSpPr>
            <p:spPr>
              <a:xfrm>
                <a:off x="2200825"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10"/>
              <p:cNvSpPr/>
              <p:nvPr/>
            </p:nvSpPr>
            <p:spPr>
              <a:xfrm>
                <a:off x="2236100" y="2280475"/>
                <a:ext cx="35675" cy="35300"/>
              </a:xfrm>
              <a:custGeom>
                <a:rect b="b" l="l" r="r" t="t"/>
                <a:pathLst>
                  <a:path extrusionOk="0" h="1412" w="1427">
                    <a:moveTo>
                      <a:pt x="0" y="1"/>
                    </a:moveTo>
                    <a:lnTo>
                      <a:pt x="0" y="1411"/>
                    </a:lnTo>
                    <a:lnTo>
                      <a:pt x="1426" y="1411"/>
                    </a:lnTo>
                    <a:lnTo>
                      <a:pt x="142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0"/>
              <p:cNvSpPr/>
              <p:nvPr/>
            </p:nvSpPr>
            <p:spPr>
              <a:xfrm>
                <a:off x="2271750" y="2280475"/>
                <a:ext cx="35300" cy="35300"/>
              </a:xfrm>
              <a:custGeom>
                <a:rect b="b" l="l" r="r" t="t"/>
                <a:pathLst>
                  <a:path extrusionOk="0" h="1412" w="1412">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10"/>
              <p:cNvSpPr/>
              <p:nvPr/>
            </p:nvSpPr>
            <p:spPr>
              <a:xfrm>
                <a:off x="2130300"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10"/>
              <p:cNvSpPr/>
              <p:nvPr/>
            </p:nvSpPr>
            <p:spPr>
              <a:xfrm>
                <a:off x="2165550" y="2315750"/>
                <a:ext cx="35300" cy="35275"/>
              </a:xfrm>
              <a:custGeom>
                <a:rect b="b" l="l" r="r" t="t"/>
                <a:pathLst>
                  <a:path extrusionOk="0" h="1411" w="1412">
                    <a:moveTo>
                      <a:pt x="1" y="0"/>
                    </a:moveTo>
                    <a:lnTo>
                      <a:pt x="1" y="1411"/>
                    </a:lnTo>
                    <a:lnTo>
                      <a:pt x="1411" y="1411"/>
                    </a:lnTo>
                    <a:lnTo>
                      <a:pt x="1411"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0"/>
              <p:cNvSpPr/>
              <p:nvPr/>
            </p:nvSpPr>
            <p:spPr>
              <a:xfrm>
                <a:off x="2200825"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10"/>
              <p:cNvSpPr/>
              <p:nvPr/>
            </p:nvSpPr>
            <p:spPr>
              <a:xfrm>
                <a:off x="2236100" y="2315750"/>
                <a:ext cx="35675" cy="35275"/>
              </a:xfrm>
              <a:custGeom>
                <a:rect b="b" l="l" r="r" t="t"/>
                <a:pathLst>
                  <a:path extrusionOk="0" h="1411" w="1427">
                    <a:moveTo>
                      <a:pt x="0" y="0"/>
                    </a:moveTo>
                    <a:lnTo>
                      <a:pt x="0" y="1411"/>
                    </a:lnTo>
                    <a:lnTo>
                      <a:pt x="1426" y="1411"/>
                    </a:lnTo>
                    <a:lnTo>
                      <a:pt x="142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10"/>
              <p:cNvSpPr/>
              <p:nvPr/>
            </p:nvSpPr>
            <p:spPr>
              <a:xfrm>
                <a:off x="2271750" y="2315750"/>
                <a:ext cx="35300" cy="35275"/>
              </a:xfrm>
              <a:custGeom>
                <a:rect b="b" l="l" r="r" t="t"/>
                <a:pathLst>
                  <a:path extrusionOk="0" h="1411" w="1412">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0"/>
              <p:cNvSpPr/>
              <p:nvPr/>
            </p:nvSpPr>
            <p:spPr>
              <a:xfrm>
                <a:off x="2307025" y="2139025"/>
                <a:ext cx="35275" cy="35275"/>
              </a:xfrm>
              <a:custGeom>
                <a:rect b="b" l="l" r="r" t="t"/>
                <a:pathLst>
                  <a:path extrusionOk="0" h="1411" w="1411">
                    <a:moveTo>
                      <a:pt x="0" y="0"/>
                    </a:moveTo>
                    <a:lnTo>
                      <a:pt x="0" y="1411"/>
                    </a:lnTo>
                    <a:lnTo>
                      <a:pt x="1411" y="1411"/>
                    </a:lnTo>
                    <a:lnTo>
                      <a:pt x="1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10"/>
              <p:cNvSpPr/>
              <p:nvPr/>
            </p:nvSpPr>
            <p:spPr>
              <a:xfrm>
                <a:off x="2307025" y="2174275"/>
                <a:ext cx="35275" cy="35300"/>
              </a:xfrm>
              <a:custGeom>
                <a:rect b="b" l="l" r="r" t="t"/>
                <a:pathLst>
                  <a:path extrusionOk="0" h="1412" w="1411">
                    <a:moveTo>
                      <a:pt x="0" y="1"/>
                    </a:moveTo>
                    <a:lnTo>
                      <a:pt x="0" y="1412"/>
                    </a:lnTo>
                    <a:lnTo>
                      <a:pt x="1411" y="1412"/>
                    </a:lnTo>
                    <a:lnTo>
                      <a:pt x="1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10"/>
              <p:cNvSpPr/>
              <p:nvPr/>
            </p:nvSpPr>
            <p:spPr>
              <a:xfrm>
                <a:off x="2307025" y="2209550"/>
                <a:ext cx="35275" cy="35675"/>
              </a:xfrm>
              <a:custGeom>
                <a:rect b="b" l="l" r="r" t="t"/>
                <a:pathLst>
                  <a:path extrusionOk="0" h="1427" w="1411">
                    <a:moveTo>
                      <a:pt x="0" y="1"/>
                    </a:moveTo>
                    <a:lnTo>
                      <a:pt x="0" y="1427"/>
                    </a:lnTo>
                    <a:lnTo>
                      <a:pt x="1411" y="1427"/>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0"/>
              <p:cNvSpPr/>
              <p:nvPr/>
            </p:nvSpPr>
            <p:spPr>
              <a:xfrm>
                <a:off x="2307025" y="2245200"/>
                <a:ext cx="35275" cy="35300"/>
              </a:xfrm>
              <a:custGeom>
                <a:rect b="b" l="l" r="r" t="t"/>
                <a:pathLst>
                  <a:path extrusionOk="0" h="1412" w="1411">
                    <a:moveTo>
                      <a:pt x="0" y="1"/>
                    </a:moveTo>
                    <a:lnTo>
                      <a:pt x="0" y="1412"/>
                    </a:lnTo>
                    <a:lnTo>
                      <a:pt x="1411" y="1412"/>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10"/>
              <p:cNvSpPr/>
              <p:nvPr/>
            </p:nvSpPr>
            <p:spPr>
              <a:xfrm>
                <a:off x="2307025" y="2280475"/>
                <a:ext cx="35275" cy="35300"/>
              </a:xfrm>
              <a:custGeom>
                <a:rect b="b" l="l" r="r" t="t"/>
                <a:pathLst>
                  <a:path extrusionOk="0" h="1412" w="1411">
                    <a:moveTo>
                      <a:pt x="0" y="1"/>
                    </a:moveTo>
                    <a:lnTo>
                      <a:pt x="0" y="1411"/>
                    </a:lnTo>
                    <a:lnTo>
                      <a:pt x="1411" y="1411"/>
                    </a:lnTo>
                    <a:lnTo>
                      <a:pt x="1411"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10"/>
              <p:cNvSpPr/>
              <p:nvPr/>
            </p:nvSpPr>
            <p:spPr>
              <a:xfrm>
                <a:off x="2307025" y="2315750"/>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0"/>
              <p:cNvSpPr/>
              <p:nvPr/>
            </p:nvSpPr>
            <p:spPr>
              <a:xfrm>
                <a:off x="2307025" y="2121375"/>
                <a:ext cx="17650" cy="17675"/>
              </a:xfrm>
              <a:custGeom>
                <a:rect b="b" l="l" r="r" t="t"/>
                <a:pathLst>
                  <a:path extrusionOk="0" h="707" w="706">
                    <a:moveTo>
                      <a:pt x="0" y="1"/>
                    </a:moveTo>
                    <a:lnTo>
                      <a:pt x="0" y="706"/>
                    </a:lnTo>
                    <a:lnTo>
                      <a:pt x="705" y="706"/>
                    </a:lnTo>
                    <a:lnTo>
                      <a:pt x="70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10"/>
              <p:cNvSpPr/>
              <p:nvPr/>
            </p:nvSpPr>
            <p:spPr>
              <a:xfrm>
                <a:off x="2236100" y="2262850"/>
                <a:ext cx="17650" cy="17650"/>
              </a:xfrm>
              <a:custGeom>
                <a:rect b="b" l="l" r="r" t="t"/>
                <a:pathLst>
                  <a:path extrusionOk="0" h="706" w="706">
                    <a:moveTo>
                      <a:pt x="0" y="0"/>
                    </a:moveTo>
                    <a:lnTo>
                      <a:pt x="0" y="706"/>
                    </a:lnTo>
                    <a:lnTo>
                      <a:pt x="705" y="706"/>
                    </a:lnTo>
                    <a:lnTo>
                      <a:pt x="7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10"/>
              <p:cNvSpPr/>
              <p:nvPr/>
            </p:nvSpPr>
            <p:spPr>
              <a:xfrm>
                <a:off x="2298000" y="2271475"/>
                <a:ext cx="17650" cy="17650"/>
              </a:xfrm>
              <a:custGeom>
                <a:rect b="b" l="l" r="r" t="t"/>
                <a:pathLst>
                  <a:path extrusionOk="0" h="706" w="706">
                    <a:moveTo>
                      <a:pt x="1" y="0"/>
                    </a:moveTo>
                    <a:lnTo>
                      <a:pt x="1" y="705"/>
                    </a:lnTo>
                    <a:lnTo>
                      <a:pt x="706" y="705"/>
                    </a:lnTo>
                    <a:lnTo>
                      <a:pt x="7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0"/>
              <p:cNvSpPr/>
              <p:nvPr/>
            </p:nvSpPr>
            <p:spPr>
              <a:xfrm>
                <a:off x="2192200" y="2200925"/>
                <a:ext cx="17650" cy="17675"/>
              </a:xfrm>
              <a:custGeom>
                <a:rect b="b" l="l" r="r" t="t"/>
                <a:pathLst>
                  <a:path extrusionOk="0" h="707" w="706">
                    <a:moveTo>
                      <a:pt x="1" y="1"/>
                    </a:moveTo>
                    <a:lnTo>
                      <a:pt x="1" y="706"/>
                    </a:lnTo>
                    <a:lnTo>
                      <a:pt x="706" y="706"/>
                    </a:lnTo>
                    <a:lnTo>
                      <a:pt x="7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10"/>
              <p:cNvSpPr/>
              <p:nvPr/>
            </p:nvSpPr>
            <p:spPr>
              <a:xfrm>
                <a:off x="2156550" y="2271475"/>
                <a:ext cx="18050" cy="17650"/>
              </a:xfrm>
              <a:custGeom>
                <a:rect b="b" l="l" r="r" t="t"/>
                <a:pathLst>
                  <a:path extrusionOk="0" h="706" w="722">
                    <a:moveTo>
                      <a:pt x="0" y="0"/>
                    </a:moveTo>
                    <a:lnTo>
                      <a:pt x="0" y="705"/>
                    </a:lnTo>
                    <a:lnTo>
                      <a:pt x="721" y="705"/>
                    </a:lnTo>
                    <a:lnTo>
                      <a:pt x="7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18" name="Google Shape;5018;p10"/>
          <p:cNvSpPr txBox="1"/>
          <p:nvPr>
            <p:ph type="title"/>
          </p:nvPr>
        </p:nvSpPr>
        <p:spPr>
          <a:xfrm>
            <a:off x="1125175" y="1061063"/>
            <a:ext cx="2857500" cy="1696800"/>
          </a:xfrm>
          <a:prstGeom prst="rect">
            <a:avLst/>
          </a:prstGeom>
        </p:spPr>
        <p:txBody>
          <a:bodyPr anchorCtr="0" anchor="ctr" bIns="0" lIns="0" spcFirstLastPara="1" rIns="0" wrap="square" tIns="0">
            <a:noAutofit/>
          </a:bodyPr>
          <a:lstStyle>
            <a:lvl1pPr lvl="0" rtl="0">
              <a:spcBef>
                <a:spcPts val="0"/>
              </a:spcBef>
              <a:spcAft>
                <a:spcPts val="0"/>
              </a:spcAft>
              <a:buSzPts val="4800"/>
              <a:buNone/>
              <a:defRPr sz="21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dk1"/>
              </a:buClr>
              <a:buSzPts val="2000"/>
              <a:buFont typeface="Press Start 2P"/>
              <a:buNone/>
              <a:defRPr sz="2000">
                <a:solidFill>
                  <a:schemeClr val="dk1"/>
                </a:solidFill>
                <a:latin typeface="Press Start 2P"/>
                <a:ea typeface="Press Start 2P"/>
                <a:cs typeface="Press Start 2P"/>
                <a:sym typeface="Press Start 2P"/>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ctr" bIns="0" lIns="0" spcFirstLastPara="1" rIns="0" wrap="square" tIns="0">
            <a:noAutofit/>
          </a:bodyPr>
          <a:lstStyle>
            <a:lvl1pPr indent="-330200" lvl="0" marL="457200">
              <a:lnSpc>
                <a:spcPct val="115000"/>
              </a:lnSpc>
              <a:spcBef>
                <a:spcPts val="0"/>
              </a:spcBef>
              <a:spcAft>
                <a:spcPts val="0"/>
              </a:spcAft>
              <a:buClr>
                <a:schemeClr val="dk2"/>
              </a:buClr>
              <a:buSzPts val="1600"/>
              <a:buFont typeface="Advent Pro Medium"/>
              <a:buChar char="●"/>
              <a:defRPr sz="1600">
                <a:solidFill>
                  <a:schemeClr val="dk2"/>
                </a:solidFill>
                <a:latin typeface="Advent Pro Medium"/>
                <a:ea typeface="Advent Pro Medium"/>
                <a:cs typeface="Advent Pro Medium"/>
                <a:sym typeface="Advent Pro Medium"/>
              </a:defRPr>
            </a:lvl1pPr>
            <a:lvl2pPr indent="-330200" lvl="1" marL="914400">
              <a:lnSpc>
                <a:spcPct val="115000"/>
              </a:lnSpc>
              <a:spcBef>
                <a:spcPts val="1600"/>
              </a:spcBef>
              <a:spcAft>
                <a:spcPts val="0"/>
              </a:spcAft>
              <a:buClr>
                <a:schemeClr val="dk2"/>
              </a:buClr>
              <a:buSzPts val="1600"/>
              <a:buFont typeface="Advent Pro Medium"/>
              <a:buChar char="○"/>
              <a:defRPr sz="1600">
                <a:solidFill>
                  <a:schemeClr val="dk2"/>
                </a:solidFill>
                <a:latin typeface="Advent Pro Medium"/>
                <a:ea typeface="Advent Pro Medium"/>
                <a:cs typeface="Advent Pro Medium"/>
                <a:sym typeface="Advent Pro Medium"/>
              </a:defRPr>
            </a:lvl2pPr>
            <a:lvl3pPr indent="-330200" lvl="2" marL="1371600">
              <a:lnSpc>
                <a:spcPct val="115000"/>
              </a:lnSpc>
              <a:spcBef>
                <a:spcPts val="1600"/>
              </a:spcBef>
              <a:spcAft>
                <a:spcPts val="0"/>
              </a:spcAft>
              <a:buClr>
                <a:schemeClr val="dk2"/>
              </a:buClr>
              <a:buSzPts val="1600"/>
              <a:buFont typeface="Advent Pro Medium"/>
              <a:buChar char="■"/>
              <a:defRPr sz="1600">
                <a:solidFill>
                  <a:schemeClr val="dk2"/>
                </a:solidFill>
                <a:latin typeface="Advent Pro Medium"/>
                <a:ea typeface="Advent Pro Medium"/>
                <a:cs typeface="Advent Pro Medium"/>
                <a:sym typeface="Advent Pro Medium"/>
              </a:defRPr>
            </a:lvl3pPr>
            <a:lvl4pPr indent="-330200" lvl="3" marL="1828800">
              <a:lnSpc>
                <a:spcPct val="115000"/>
              </a:lnSpc>
              <a:spcBef>
                <a:spcPts val="1600"/>
              </a:spcBef>
              <a:spcAft>
                <a:spcPts val="0"/>
              </a:spcAft>
              <a:buClr>
                <a:schemeClr val="dk2"/>
              </a:buClr>
              <a:buSzPts val="1600"/>
              <a:buFont typeface="Advent Pro Medium"/>
              <a:buChar char="●"/>
              <a:defRPr sz="1600">
                <a:solidFill>
                  <a:schemeClr val="dk2"/>
                </a:solidFill>
                <a:latin typeface="Advent Pro Medium"/>
                <a:ea typeface="Advent Pro Medium"/>
                <a:cs typeface="Advent Pro Medium"/>
                <a:sym typeface="Advent Pro Medium"/>
              </a:defRPr>
            </a:lvl4pPr>
            <a:lvl5pPr indent="-330200" lvl="4" marL="2286000">
              <a:lnSpc>
                <a:spcPct val="115000"/>
              </a:lnSpc>
              <a:spcBef>
                <a:spcPts val="1600"/>
              </a:spcBef>
              <a:spcAft>
                <a:spcPts val="0"/>
              </a:spcAft>
              <a:buClr>
                <a:schemeClr val="dk2"/>
              </a:buClr>
              <a:buSzPts val="1600"/>
              <a:buFont typeface="Advent Pro Medium"/>
              <a:buChar char="○"/>
              <a:defRPr sz="1600">
                <a:solidFill>
                  <a:schemeClr val="dk2"/>
                </a:solidFill>
                <a:latin typeface="Advent Pro Medium"/>
                <a:ea typeface="Advent Pro Medium"/>
                <a:cs typeface="Advent Pro Medium"/>
                <a:sym typeface="Advent Pro Medium"/>
              </a:defRPr>
            </a:lvl5pPr>
            <a:lvl6pPr indent="-330200" lvl="5" marL="2743200">
              <a:lnSpc>
                <a:spcPct val="115000"/>
              </a:lnSpc>
              <a:spcBef>
                <a:spcPts val="1600"/>
              </a:spcBef>
              <a:spcAft>
                <a:spcPts val="0"/>
              </a:spcAft>
              <a:buClr>
                <a:schemeClr val="dk2"/>
              </a:buClr>
              <a:buSzPts val="1600"/>
              <a:buFont typeface="Advent Pro Medium"/>
              <a:buChar char="■"/>
              <a:defRPr sz="1600">
                <a:solidFill>
                  <a:schemeClr val="dk2"/>
                </a:solidFill>
                <a:latin typeface="Advent Pro Medium"/>
                <a:ea typeface="Advent Pro Medium"/>
                <a:cs typeface="Advent Pro Medium"/>
                <a:sym typeface="Advent Pro Medium"/>
              </a:defRPr>
            </a:lvl6pPr>
            <a:lvl7pPr indent="-330200" lvl="6" marL="3200400">
              <a:lnSpc>
                <a:spcPct val="115000"/>
              </a:lnSpc>
              <a:spcBef>
                <a:spcPts val="1600"/>
              </a:spcBef>
              <a:spcAft>
                <a:spcPts val="0"/>
              </a:spcAft>
              <a:buClr>
                <a:schemeClr val="dk2"/>
              </a:buClr>
              <a:buSzPts val="1600"/>
              <a:buFont typeface="Advent Pro Medium"/>
              <a:buChar char="●"/>
              <a:defRPr sz="1600">
                <a:solidFill>
                  <a:schemeClr val="dk2"/>
                </a:solidFill>
                <a:latin typeface="Advent Pro Medium"/>
                <a:ea typeface="Advent Pro Medium"/>
                <a:cs typeface="Advent Pro Medium"/>
                <a:sym typeface="Advent Pro Medium"/>
              </a:defRPr>
            </a:lvl7pPr>
            <a:lvl8pPr indent="-330200" lvl="7" marL="3657600">
              <a:lnSpc>
                <a:spcPct val="115000"/>
              </a:lnSpc>
              <a:spcBef>
                <a:spcPts val="1600"/>
              </a:spcBef>
              <a:spcAft>
                <a:spcPts val="0"/>
              </a:spcAft>
              <a:buClr>
                <a:schemeClr val="dk2"/>
              </a:buClr>
              <a:buSzPts val="1600"/>
              <a:buFont typeface="Advent Pro Medium"/>
              <a:buChar char="○"/>
              <a:defRPr sz="1600">
                <a:solidFill>
                  <a:schemeClr val="dk2"/>
                </a:solidFill>
                <a:latin typeface="Advent Pro Medium"/>
                <a:ea typeface="Advent Pro Medium"/>
                <a:cs typeface="Advent Pro Medium"/>
                <a:sym typeface="Advent Pro Medium"/>
              </a:defRPr>
            </a:lvl8pPr>
            <a:lvl9pPr indent="-330200" lvl="8" marL="4114800">
              <a:lnSpc>
                <a:spcPct val="115000"/>
              </a:lnSpc>
              <a:spcBef>
                <a:spcPts val="1600"/>
              </a:spcBef>
              <a:spcAft>
                <a:spcPts val="1600"/>
              </a:spcAft>
              <a:buClr>
                <a:schemeClr val="dk2"/>
              </a:buClr>
              <a:buSzPts val="1600"/>
              <a:buFont typeface="Advent Pro Medium"/>
              <a:buChar char="■"/>
              <a:defRPr sz="1600">
                <a:solidFill>
                  <a:schemeClr val="dk2"/>
                </a:solidFill>
                <a:latin typeface="Advent Pro Medium"/>
                <a:ea typeface="Advent Pro Medium"/>
                <a:cs typeface="Advent Pro Medium"/>
                <a:sym typeface="Advent Pro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4.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8.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3.png"/><Relationship Id="rId4" Type="http://schemas.openxmlformats.org/officeDocument/2006/relationships/image" Target="../media/image33.png"/><Relationship Id="rId5"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15" name="Shape 13815"/>
        <p:cNvGrpSpPr/>
        <p:nvPr/>
      </p:nvGrpSpPr>
      <p:grpSpPr>
        <a:xfrm>
          <a:off x="0" y="0"/>
          <a:ext cx="0" cy="0"/>
          <a:chOff x="0" y="0"/>
          <a:chExt cx="0" cy="0"/>
        </a:xfrm>
      </p:grpSpPr>
      <p:grpSp>
        <p:nvGrpSpPr>
          <p:cNvPr id="13816" name="Google Shape;13816;p28"/>
          <p:cNvGrpSpPr/>
          <p:nvPr/>
        </p:nvGrpSpPr>
        <p:grpSpPr>
          <a:xfrm>
            <a:off x="1783600" y="620917"/>
            <a:ext cx="5498525" cy="3163175"/>
            <a:chOff x="1783594" y="620894"/>
            <a:chExt cx="5498525" cy="2832356"/>
          </a:xfrm>
        </p:grpSpPr>
        <p:sp>
          <p:nvSpPr>
            <p:cNvPr id="13817" name="Google Shape;13817;p28"/>
            <p:cNvSpPr/>
            <p:nvPr/>
          </p:nvSpPr>
          <p:spPr>
            <a:xfrm>
              <a:off x="1790650" y="627950"/>
              <a:ext cx="5484900" cy="2822100"/>
            </a:xfrm>
            <a:prstGeom prst="wedgeRectCallout">
              <a:avLst>
                <a:gd fmla="val -40425" name="adj1"/>
                <a:gd fmla="val 61933"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8" name="Google Shape;13818;p28"/>
            <p:cNvSpPr/>
            <p:nvPr/>
          </p:nvSpPr>
          <p:spPr>
            <a:xfrm>
              <a:off x="1783594" y="620894"/>
              <a:ext cx="275100" cy="27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9" name="Google Shape;13819;p28"/>
            <p:cNvSpPr/>
            <p:nvPr/>
          </p:nvSpPr>
          <p:spPr>
            <a:xfrm>
              <a:off x="7007019" y="620894"/>
              <a:ext cx="275100" cy="27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0" name="Google Shape;13820;p28"/>
            <p:cNvSpPr/>
            <p:nvPr/>
          </p:nvSpPr>
          <p:spPr>
            <a:xfrm>
              <a:off x="1783594" y="3178150"/>
              <a:ext cx="275100" cy="27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1" name="Google Shape;13821;p28"/>
            <p:cNvSpPr/>
            <p:nvPr/>
          </p:nvSpPr>
          <p:spPr>
            <a:xfrm>
              <a:off x="7007019" y="3178150"/>
              <a:ext cx="275100" cy="27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22" name="Google Shape;13822;p28"/>
          <p:cNvSpPr txBox="1"/>
          <p:nvPr>
            <p:ph type="ctrTitle"/>
          </p:nvPr>
        </p:nvSpPr>
        <p:spPr>
          <a:xfrm>
            <a:off x="1868250" y="642650"/>
            <a:ext cx="5407500" cy="1756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400">
                <a:solidFill>
                  <a:schemeClr val="accent3"/>
                </a:solidFill>
              </a:rPr>
              <a:t>CZ3003</a:t>
            </a:r>
            <a:r>
              <a:rPr lang="en" sz="4400">
                <a:solidFill>
                  <a:schemeClr val="accent3"/>
                </a:solidFill>
              </a:rPr>
              <a:t> </a:t>
            </a:r>
            <a:endParaRPr sz="4400">
              <a:solidFill>
                <a:schemeClr val="accent3"/>
              </a:solidFill>
            </a:endParaRPr>
          </a:p>
          <a:p>
            <a:pPr indent="0" lvl="0" marL="0" rtl="0" algn="ctr">
              <a:spcBef>
                <a:spcPts val="0"/>
              </a:spcBef>
              <a:spcAft>
                <a:spcPts val="0"/>
              </a:spcAft>
              <a:buNone/>
            </a:pPr>
            <a:r>
              <a:rPr lang="en" sz="3200">
                <a:solidFill>
                  <a:srgbClr val="1D1D1B"/>
                </a:solidFill>
              </a:rPr>
              <a:t>Presentation</a:t>
            </a:r>
            <a:endParaRPr sz="3200">
              <a:solidFill>
                <a:srgbClr val="1D1D1B"/>
              </a:solidFill>
            </a:endParaRPr>
          </a:p>
        </p:txBody>
      </p:sp>
      <p:sp>
        <p:nvSpPr>
          <p:cNvPr id="13823" name="Google Shape;13823;p28"/>
          <p:cNvSpPr txBox="1"/>
          <p:nvPr>
            <p:ph idx="1" type="subTitle"/>
          </p:nvPr>
        </p:nvSpPr>
        <p:spPr>
          <a:xfrm>
            <a:off x="1868100" y="2098900"/>
            <a:ext cx="5407500" cy="538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000"/>
              <a:t>Done by:</a:t>
            </a:r>
            <a:endParaRPr sz="2000"/>
          </a:p>
          <a:p>
            <a:pPr indent="0" lvl="0" marL="0" rtl="0" algn="ctr">
              <a:spcBef>
                <a:spcPts val="0"/>
              </a:spcBef>
              <a:spcAft>
                <a:spcPts val="0"/>
              </a:spcAft>
              <a:buNone/>
            </a:pPr>
            <a:r>
              <a:rPr lang="en" sz="2000"/>
              <a:t>Group1</a:t>
            </a:r>
            <a:endParaRPr sz="2000"/>
          </a:p>
        </p:txBody>
      </p:sp>
      <p:grpSp>
        <p:nvGrpSpPr>
          <p:cNvPr id="13824" name="Google Shape;13824;p28"/>
          <p:cNvGrpSpPr/>
          <p:nvPr/>
        </p:nvGrpSpPr>
        <p:grpSpPr>
          <a:xfrm>
            <a:off x="7626147" y="2808698"/>
            <a:ext cx="1291401" cy="1794821"/>
            <a:chOff x="2089925" y="1407025"/>
            <a:chExt cx="323700" cy="449875"/>
          </a:xfrm>
        </p:grpSpPr>
        <p:sp>
          <p:nvSpPr>
            <p:cNvPr id="13825" name="Google Shape;13825;p28"/>
            <p:cNvSpPr/>
            <p:nvPr/>
          </p:nvSpPr>
          <p:spPr>
            <a:xfrm>
              <a:off x="2109900" y="1454450"/>
              <a:ext cx="283350" cy="177525"/>
            </a:xfrm>
            <a:custGeom>
              <a:rect b="b" l="l" r="r" t="t"/>
              <a:pathLst>
                <a:path extrusionOk="0" h="7101" w="11334">
                  <a:moveTo>
                    <a:pt x="1" y="0"/>
                  </a:moveTo>
                  <a:lnTo>
                    <a:pt x="1" y="7101"/>
                  </a:lnTo>
                  <a:lnTo>
                    <a:pt x="11333" y="7101"/>
                  </a:lnTo>
                  <a:lnTo>
                    <a:pt x="113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6" name="Google Shape;13826;p28"/>
            <p:cNvSpPr/>
            <p:nvPr/>
          </p:nvSpPr>
          <p:spPr>
            <a:xfrm>
              <a:off x="2089925" y="1542225"/>
              <a:ext cx="20000" cy="44700"/>
            </a:xfrm>
            <a:custGeom>
              <a:rect b="b" l="l" r="r" t="t"/>
              <a:pathLst>
                <a:path extrusionOk="0" h="1788" w="800">
                  <a:moveTo>
                    <a:pt x="1" y="0"/>
                  </a:moveTo>
                  <a:lnTo>
                    <a:pt x="1" y="1787"/>
                  </a:lnTo>
                  <a:lnTo>
                    <a:pt x="800" y="1787"/>
                  </a:lnTo>
                  <a:lnTo>
                    <a:pt x="8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7" name="Google Shape;13827;p28"/>
            <p:cNvSpPr/>
            <p:nvPr/>
          </p:nvSpPr>
          <p:spPr>
            <a:xfrm>
              <a:off x="2150675" y="1542225"/>
              <a:ext cx="20000" cy="44700"/>
            </a:xfrm>
            <a:custGeom>
              <a:rect b="b" l="l" r="r" t="t"/>
              <a:pathLst>
                <a:path extrusionOk="0" h="1788" w="800">
                  <a:moveTo>
                    <a:pt x="0" y="0"/>
                  </a:moveTo>
                  <a:lnTo>
                    <a:pt x="0" y="1787"/>
                  </a:lnTo>
                  <a:lnTo>
                    <a:pt x="799" y="1787"/>
                  </a:lnTo>
                  <a:lnTo>
                    <a:pt x="7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8" name="Google Shape;13828;p28"/>
            <p:cNvSpPr/>
            <p:nvPr/>
          </p:nvSpPr>
          <p:spPr>
            <a:xfrm>
              <a:off x="2332475" y="1542225"/>
              <a:ext cx="20425" cy="44700"/>
            </a:xfrm>
            <a:custGeom>
              <a:rect b="b" l="l" r="r" t="t"/>
              <a:pathLst>
                <a:path extrusionOk="0" h="1788" w="817">
                  <a:moveTo>
                    <a:pt x="1" y="0"/>
                  </a:moveTo>
                  <a:lnTo>
                    <a:pt x="1" y="1787"/>
                  </a:lnTo>
                  <a:lnTo>
                    <a:pt x="816" y="1787"/>
                  </a:lnTo>
                  <a:lnTo>
                    <a:pt x="8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9" name="Google Shape;13829;p28"/>
            <p:cNvSpPr/>
            <p:nvPr/>
          </p:nvSpPr>
          <p:spPr>
            <a:xfrm>
              <a:off x="2393225" y="1542225"/>
              <a:ext cx="20400" cy="44700"/>
            </a:xfrm>
            <a:custGeom>
              <a:rect b="b" l="l" r="r" t="t"/>
              <a:pathLst>
                <a:path extrusionOk="0" h="1788" w="816">
                  <a:moveTo>
                    <a:pt x="0" y="0"/>
                  </a:moveTo>
                  <a:lnTo>
                    <a:pt x="0" y="1787"/>
                  </a:lnTo>
                  <a:lnTo>
                    <a:pt x="816" y="1787"/>
                  </a:lnTo>
                  <a:lnTo>
                    <a:pt x="8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0" name="Google Shape;13830;p28"/>
            <p:cNvSpPr/>
            <p:nvPr/>
          </p:nvSpPr>
          <p:spPr>
            <a:xfrm>
              <a:off x="2201225" y="1609625"/>
              <a:ext cx="101125" cy="22350"/>
            </a:xfrm>
            <a:custGeom>
              <a:rect b="b" l="l" r="r" t="t"/>
              <a:pathLst>
                <a:path extrusionOk="0" h="894" w="4045">
                  <a:moveTo>
                    <a:pt x="0" y="0"/>
                  </a:moveTo>
                  <a:lnTo>
                    <a:pt x="0" y="894"/>
                  </a:lnTo>
                  <a:lnTo>
                    <a:pt x="4044" y="894"/>
                  </a:lnTo>
                  <a:lnTo>
                    <a:pt x="40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1" name="Google Shape;13831;p28"/>
            <p:cNvSpPr/>
            <p:nvPr/>
          </p:nvSpPr>
          <p:spPr>
            <a:xfrm>
              <a:off x="2109900" y="1407025"/>
              <a:ext cx="283350" cy="157550"/>
            </a:xfrm>
            <a:custGeom>
              <a:rect b="b" l="l" r="r" t="t"/>
              <a:pathLst>
                <a:path extrusionOk="0" h="6302" w="11334">
                  <a:moveTo>
                    <a:pt x="816" y="1"/>
                  </a:moveTo>
                  <a:lnTo>
                    <a:pt x="816" y="894"/>
                  </a:lnTo>
                  <a:lnTo>
                    <a:pt x="1" y="894"/>
                  </a:lnTo>
                  <a:lnTo>
                    <a:pt x="1" y="6302"/>
                  </a:lnTo>
                  <a:lnTo>
                    <a:pt x="816" y="6302"/>
                  </a:lnTo>
                  <a:lnTo>
                    <a:pt x="816" y="3606"/>
                  </a:lnTo>
                  <a:lnTo>
                    <a:pt x="1631" y="3606"/>
                  </a:lnTo>
                  <a:lnTo>
                    <a:pt x="1631" y="2696"/>
                  </a:lnTo>
                  <a:lnTo>
                    <a:pt x="9719" y="2696"/>
                  </a:lnTo>
                  <a:lnTo>
                    <a:pt x="9719" y="3606"/>
                  </a:lnTo>
                  <a:lnTo>
                    <a:pt x="10518" y="3606"/>
                  </a:lnTo>
                  <a:lnTo>
                    <a:pt x="10518" y="6302"/>
                  </a:lnTo>
                  <a:lnTo>
                    <a:pt x="11333" y="6302"/>
                  </a:lnTo>
                  <a:lnTo>
                    <a:pt x="11333" y="894"/>
                  </a:lnTo>
                  <a:lnTo>
                    <a:pt x="10518" y="894"/>
                  </a:lnTo>
                  <a:lnTo>
                    <a:pt x="105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2" name="Google Shape;13832;p28"/>
            <p:cNvSpPr/>
            <p:nvPr/>
          </p:nvSpPr>
          <p:spPr>
            <a:xfrm>
              <a:off x="2109900" y="1744425"/>
              <a:ext cx="40800" cy="67800"/>
            </a:xfrm>
            <a:custGeom>
              <a:rect b="b" l="l" r="r" t="t"/>
              <a:pathLst>
                <a:path extrusionOk="0" h="2712" w="1632">
                  <a:moveTo>
                    <a:pt x="1" y="0"/>
                  </a:moveTo>
                  <a:lnTo>
                    <a:pt x="1" y="2712"/>
                  </a:lnTo>
                  <a:lnTo>
                    <a:pt x="816" y="2712"/>
                  </a:lnTo>
                  <a:lnTo>
                    <a:pt x="816" y="1803"/>
                  </a:lnTo>
                  <a:lnTo>
                    <a:pt x="1631" y="1803"/>
                  </a:lnTo>
                  <a:lnTo>
                    <a:pt x="1631" y="909"/>
                  </a:lnTo>
                  <a:lnTo>
                    <a:pt x="816" y="909"/>
                  </a:lnTo>
                  <a:lnTo>
                    <a:pt x="8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3" name="Google Shape;13833;p28"/>
            <p:cNvSpPr/>
            <p:nvPr/>
          </p:nvSpPr>
          <p:spPr>
            <a:xfrm>
              <a:off x="2170650" y="1744425"/>
              <a:ext cx="161850" cy="22750"/>
            </a:xfrm>
            <a:custGeom>
              <a:rect b="b" l="l" r="r" t="t"/>
              <a:pathLst>
                <a:path extrusionOk="0" h="910" w="6474">
                  <a:moveTo>
                    <a:pt x="0" y="0"/>
                  </a:moveTo>
                  <a:lnTo>
                    <a:pt x="0" y="909"/>
                  </a:lnTo>
                  <a:lnTo>
                    <a:pt x="6474" y="909"/>
                  </a:lnTo>
                  <a:lnTo>
                    <a:pt x="64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4" name="Google Shape;13834;p28"/>
            <p:cNvSpPr/>
            <p:nvPr/>
          </p:nvSpPr>
          <p:spPr>
            <a:xfrm>
              <a:off x="2170650" y="1631950"/>
              <a:ext cx="161850" cy="112500"/>
            </a:xfrm>
            <a:custGeom>
              <a:rect b="b" l="l" r="r" t="t"/>
              <a:pathLst>
                <a:path extrusionOk="0" h="4500" w="6474">
                  <a:moveTo>
                    <a:pt x="0" y="1"/>
                  </a:moveTo>
                  <a:lnTo>
                    <a:pt x="0" y="4499"/>
                  </a:lnTo>
                  <a:lnTo>
                    <a:pt x="6474" y="4499"/>
                  </a:lnTo>
                  <a:lnTo>
                    <a:pt x="647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5" name="Google Shape;13835;p28"/>
            <p:cNvSpPr/>
            <p:nvPr/>
          </p:nvSpPr>
          <p:spPr>
            <a:xfrm>
              <a:off x="2150675" y="1654675"/>
              <a:ext cx="202225" cy="22375"/>
            </a:xfrm>
            <a:custGeom>
              <a:rect b="b" l="l" r="r" t="t"/>
              <a:pathLst>
                <a:path extrusionOk="0" h="895" w="8089">
                  <a:moveTo>
                    <a:pt x="0" y="1"/>
                  </a:moveTo>
                  <a:lnTo>
                    <a:pt x="0" y="894"/>
                  </a:lnTo>
                  <a:lnTo>
                    <a:pt x="8088" y="894"/>
                  </a:lnTo>
                  <a:lnTo>
                    <a:pt x="80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6" name="Google Shape;13836;p28"/>
            <p:cNvSpPr/>
            <p:nvPr/>
          </p:nvSpPr>
          <p:spPr>
            <a:xfrm>
              <a:off x="2352875" y="1677025"/>
              <a:ext cx="20000" cy="45075"/>
            </a:xfrm>
            <a:custGeom>
              <a:rect b="b" l="l" r="r" t="t"/>
              <a:pathLst>
                <a:path extrusionOk="0" h="1803" w="800">
                  <a:moveTo>
                    <a:pt x="0" y="0"/>
                  </a:moveTo>
                  <a:lnTo>
                    <a:pt x="0" y="1803"/>
                  </a:lnTo>
                  <a:lnTo>
                    <a:pt x="799" y="1803"/>
                  </a:lnTo>
                  <a:lnTo>
                    <a:pt x="7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7" name="Google Shape;13837;p28"/>
            <p:cNvSpPr/>
            <p:nvPr/>
          </p:nvSpPr>
          <p:spPr>
            <a:xfrm>
              <a:off x="2352875" y="1722075"/>
              <a:ext cx="20000" cy="45100"/>
            </a:xfrm>
            <a:custGeom>
              <a:rect b="b" l="l" r="r" t="t"/>
              <a:pathLst>
                <a:path extrusionOk="0" h="1804" w="800">
                  <a:moveTo>
                    <a:pt x="0" y="1"/>
                  </a:moveTo>
                  <a:lnTo>
                    <a:pt x="0" y="1803"/>
                  </a:lnTo>
                  <a:lnTo>
                    <a:pt x="799" y="1803"/>
                  </a:lnTo>
                  <a:lnTo>
                    <a:pt x="79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8" name="Google Shape;13838;p28"/>
            <p:cNvSpPr/>
            <p:nvPr/>
          </p:nvSpPr>
          <p:spPr>
            <a:xfrm>
              <a:off x="2130300" y="1677025"/>
              <a:ext cx="20400" cy="45075"/>
            </a:xfrm>
            <a:custGeom>
              <a:rect b="b" l="l" r="r" t="t"/>
              <a:pathLst>
                <a:path extrusionOk="0" h="1803" w="816">
                  <a:moveTo>
                    <a:pt x="0" y="0"/>
                  </a:moveTo>
                  <a:lnTo>
                    <a:pt x="0" y="1803"/>
                  </a:lnTo>
                  <a:lnTo>
                    <a:pt x="815" y="1803"/>
                  </a:lnTo>
                  <a:lnTo>
                    <a:pt x="81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9" name="Google Shape;13839;p28"/>
            <p:cNvSpPr/>
            <p:nvPr/>
          </p:nvSpPr>
          <p:spPr>
            <a:xfrm>
              <a:off x="2130300" y="1722075"/>
              <a:ext cx="20400" cy="45100"/>
            </a:xfrm>
            <a:custGeom>
              <a:rect b="b" l="l" r="r" t="t"/>
              <a:pathLst>
                <a:path extrusionOk="0" h="1804" w="816">
                  <a:moveTo>
                    <a:pt x="0" y="1"/>
                  </a:moveTo>
                  <a:lnTo>
                    <a:pt x="0" y="1803"/>
                  </a:lnTo>
                  <a:lnTo>
                    <a:pt x="815" y="1803"/>
                  </a:lnTo>
                  <a:lnTo>
                    <a:pt x="8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0" name="Google Shape;13840;p28"/>
            <p:cNvSpPr/>
            <p:nvPr/>
          </p:nvSpPr>
          <p:spPr>
            <a:xfrm>
              <a:off x="2170650" y="1767150"/>
              <a:ext cx="161850" cy="67425"/>
            </a:xfrm>
            <a:custGeom>
              <a:rect b="b" l="l" r="r" t="t"/>
              <a:pathLst>
                <a:path extrusionOk="0" h="2697" w="6474">
                  <a:moveTo>
                    <a:pt x="0" y="0"/>
                  </a:moveTo>
                  <a:lnTo>
                    <a:pt x="0" y="2696"/>
                  </a:lnTo>
                  <a:lnTo>
                    <a:pt x="816" y="2696"/>
                  </a:lnTo>
                  <a:lnTo>
                    <a:pt x="816" y="894"/>
                  </a:lnTo>
                  <a:lnTo>
                    <a:pt x="5675" y="894"/>
                  </a:lnTo>
                  <a:lnTo>
                    <a:pt x="5675" y="2696"/>
                  </a:lnTo>
                  <a:lnTo>
                    <a:pt x="6474" y="2696"/>
                  </a:lnTo>
                  <a:lnTo>
                    <a:pt x="6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1" name="Google Shape;13841;p28"/>
            <p:cNvSpPr/>
            <p:nvPr/>
          </p:nvSpPr>
          <p:spPr>
            <a:xfrm>
              <a:off x="2170650" y="1834550"/>
              <a:ext cx="20400" cy="22350"/>
            </a:xfrm>
            <a:custGeom>
              <a:rect b="b" l="l" r="r" t="t"/>
              <a:pathLst>
                <a:path extrusionOk="0" h="894" w="816">
                  <a:moveTo>
                    <a:pt x="0" y="0"/>
                  </a:moveTo>
                  <a:lnTo>
                    <a:pt x="0" y="894"/>
                  </a:lnTo>
                  <a:lnTo>
                    <a:pt x="816" y="894"/>
                  </a:lnTo>
                  <a:lnTo>
                    <a:pt x="81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2" name="Google Shape;13842;p28"/>
            <p:cNvSpPr/>
            <p:nvPr/>
          </p:nvSpPr>
          <p:spPr>
            <a:xfrm>
              <a:off x="2312500" y="1834550"/>
              <a:ext cx="20000" cy="22350"/>
            </a:xfrm>
            <a:custGeom>
              <a:rect b="b" l="l" r="r" t="t"/>
              <a:pathLst>
                <a:path extrusionOk="0" h="894" w="800">
                  <a:moveTo>
                    <a:pt x="1" y="0"/>
                  </a:moveTo>
                  <a:lnTo>
                    <a:pt x="1" y="894"/>
                  </a:lnTo>
                  <a:lnTo>
                    <a:pt x="800" y="894"/>
                  </a:lnTo>
                  <a:lnTo>
                    <a:pt x="8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3" name="Google Shape;13843;p28"/>
            <p:cNvSpPr/>
            <p:nvPr/>
          </p:nvSpPr>
          <p:spPr>
            <a:xfrm>
              <a:off x="2241575" y="1744425"/>
              <a:ext cx="20400" cy="22750"/>
            </a:xfrm>
            <a:custGeom>
              <a:rect b="b" l="l" r="r" t="t"/>
              <a:pathLst>
                <a:path extrusionOk="0" h="910" w="816">
                  <a:moveTo>
                    <a:pt x="1" y="0"/>
                  </a:moveTo>
                  <a:lnTo>
                    <a:pt x="1" y="909"/>
                  </a:lnTo>
                  <a:lnTo>
                    <a:pt x="816" y="909"/>
                  </a:lnTo>
                  <a:lnTo>
                    <a:pt x="8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4" name="Google Shape;13844;p28"/>
            <p:cNvSpPr/>
            <p:nvPr/>
          </p:nvSpPr>
          <p:spPr>
            <a:xfrm>
              <a:off x="2312500" y="1677025"/>
              <a:ext cx="20000" cy="45075"/>
            </a:xfrm>
            <a:custGeom>
              <a:rect b="b" l="l" r="r" t="t"/>
              <a:pathLst>
                <a:path extrusionOk="0" h="1803" w="800">
                  <a:moveTo>
                    <a:pt x="1" y="0"/>
                  </a:moveTo>
                  <a:lnTo>
                    <a:pt x="1" y="1803"/>
                  </a:lnTo>
                  <a:lnTo>
                    <a:pt x="800" y="1803"/>
                  </a:lnTo>
                  <a:lnTo>
                    <a:pt x="8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5" name="Google Shape;13845;p28"/>
            <p:cNvSpPr/>
            <p:nvPr/>
          </p:nvSpPr>
          <p:spPr>
            <a:xfrm>
              <a:off x="2170650" y="1677025"/>
              <a:ext cx="20400" cy="45075"/>
            </a:xfrm>
            <a:custGeom>
              <a:rect b="b" l="l" r="r" t="t"/>
              <a:pathLst>
                <a:path extrusionOk="0" h="1803" w="816">
                  <a:moveTo>
                    <a:pt x="0" y="0"/>
                  </a:moveTo>
                  <a:lnTo>
                    <a:pt x="0" y="1803"/>
                  </a:lnTo>
                  <a:lnTo>
                    <a:pt x="816" y="1803"/>
                  </a:lnTo>
                  <a:lnTo>
                    <a:pt x="81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6" name="Google Shape;13846;p28"/>
            <p:cNvSpPr/>
            <p:nvPr/>
          </p:nvSpPr>
          <p:spPr>
            <a:xfrm>
              <a:off x="2292125" y="1631950"/>
              <a:ext cx="20400" cy="45100"/>
            </a:xfrm>
            <a:custGeom>
              <a:rect b="b" l="l" r="r" t="t"/>
              <a:pathLst>
                <a:path extrusionOk="0" h="1804" w="816">
                  <a:moveTo>
                    <a:pt x="1" y="1"/>
                  </a:moveTo>
                  <a:lnTo>
                    <a:pt x="1" y="1803"/>
                  </a:lnTo>
                  <a:lnTo>
                    <a:pt x="816" y="1803"/>
                  </a:lnTo>
                  <a:lnTo>
                    <a:pt x="8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7" name="Google Shape;13847;p28"/>
            <p:cNvSpPr/>
            <p:nvPr/>
          </p:nvSpPr>
          <p:spPr>
            <a:xfrm>
              <a:off x="2191025" y="1631950"/>
              <a:ext cx="20400" cy="45100"/>
            </a:xfrm>
            <a:custGeom>
              <a:rect b="b" l="l" r="r" t="t"/>
              <a:pathLst>
                <a:path extrusionOk="0" h="1804" w="816">
                  <a:moveTo>
                    <a:pt x="1" y="1"/>
                  </a:moveTo>
                  <a:lnTo>
                    <a:pt x="1" y="1803"/>
                  </a:lnTo>
                  <a:lnTo>
                    <a:pt x="816" y="1803"/>
                  </a:lnTo>
                  <a:lnTo>
                    <a:pt x="8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8" name="Google Shape;13848;p28"/>
          <p:cNvGrpSpPr/>
          <p:nvPr/>
        </p:nvGrpSpPr>
        <p:grpSpPr>
          <a:xfrm>
            <a:off x="226474" y="2808726"/>
            <a:ext cx="1291401" cy="1794831"/>
            <a:chOff x="2590725" y="560600"/>
            <a:chExt cx="323700" cy="449900"/>
          </a:xfrm>
        </p:grpSpPr>
        <p:sp>
          <p:nvSpPr>
            <p:cNvPr id="13849" name="Google Shape;13849;p28"/>
            <p:cNvSpPr/>
            <p:nvPr/>
          </p:nvSpPr>
          <p:spPr>
            <a:xfrm>
              <a:off x="2611100" y="560600"/>
              <a:ext cx="282950" cy="224975"/>
            </a:xfrm>
            <a:custGeom>
              <a:rect b="b" l="l" r="r" t="t"/>
              <a:pathLst>
                <a:path extrusionOk="0" h="8999" w="11318">
                  <a:moveTo>
                    <a:pt x="800" y="1"/>
                  </a:moveTo>
                  <a:lnTo>
                    <a:pt x="800" y="894"/>
                  </a:lnTo>
                  <a:lnTo>
                    <a:pt x="0" y="894"/>
                  </a:lnTo>
                  <a:lnTo>
                    <a:pt x="0" y="8998"/>
                  </a:lnTo>
                  <a:lnTo>
                    <a:pt x="11317" y="8998"/>
                  </a:lnTo>
                  <a:lnTo>
                    <a:pt x="11317" y="894"/>
                  </a:lnTo>
                  <a:lnTo>
                    <a:pt x="10518" y="894"/>
                  </a:lnTo>
                  <a:lnTo>
                    <a:pt x="105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0" name="Google Shape;13850;p28"/>
            <p:cNvSpPr/>
            <p:nvPr/>
          </p:nvSpPr>
          <p:spPr>
            <a:xfrm>
              <a:off x="2590725" y="695800"/>
              <a:ext cx="20400" cy="44700"/>
            </a:xfrm>
            <a:custGeom>
              <a:rect b="b" l="l" r="r" t="t"/>
              <a:pathLst>
                <a:path extrusionOk="0" h="1788" w="816">
                  <a:moveTo>
                    <a:pt x="0" y="1"/>
                  </a:moveTo>
                  <a:lnTo>
                    <a:pt x="0" y="1787"/>
                  </a:lnTo>
                  <a:lnTo>
                    <a:pt x="815" y="1787"/>
                  </a:lnTo>
                  <a:lnTo>
                    <a:pt x="8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1" name="Google Shape;13851;p28"/>
            <p:cNvSpPr/>
            <p:nvPr/>
          </p:nvSpPr>
          <p:spPr>
            <a:xfrm>
              <a:off x="2651450" y="695800"/>
              <a:ext cx="20025" cy="44700"/>
            </a:xfrm>
            <a:custGeom>
              <a:rect b="b" l="l" r="r" t="t"/>
              <a:pathLst>
                <a:path extrusionOk="0" h="1788" w="801">
                  <a:moveTo>
                    <a:pt x="1" y="1"/>
                  </a:moveTo>
                  <a:lnTo>
                    <a:pt x="1" y="1787"/>
                  </a:lnTo>
                  <a:lnTo>
                    <a:pt x="800" y="1787"/>
                  </a:lnTo>
                  <a:lnTo>
                    <a:pt x="8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2" name="Google Shape;13852;p28"/>
            <p:cNvSpPr/>
            <p:nvPr/>
          </p:nvSpPr>
          <p:spPr>
            <a:xfrm>
              <a:off x="2833275" y="695800"/>
              <a:ext cx="20400" cy="44700"/>
            </a:xfrm>
            <a:custGeom>
              <a:rect b="b" l="l" r="r" t="t"/>
              <a:pathLst>
                <a:path extrusionOk="0" h="1788" w="816">
                  <a:moveTo>
                    <a:pt x="1" y="1"/>
                  </a:moveTo>
                  <a:lnTo>
                    <a:pt x="1" y="1787"/>
                  </a:lnTo>
                  <a:lnTo>
                    <a:pt x="816" y="1787"/>
                  </a:lnTo>
                  <a:lnTo>
                    <a:pt x="8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3" name="Google Shape;13853;p28"/>
            <p:cNvSpPr/>
            <p:nvPr/>
          </p:nvSpPr>
          <p:spPr>
            <a:xfrm>
              <a:off x="2894025" y="695800"/>
              <a:ext cx="20400" cy="44700"/>
            </a:xfrm>
            <a:custGeom>
              <a:rect b="b" l="l" r="r" t="t"/>
              <a:pathLst>
                <a:path extrusionOk="0" h="1788" w="816">
                  <a:moveTo>
                    <a:pt x="0" y="1"/>
                  </a:moveTo>
                  <a:lnTo>
                    <a:pt x="0" y="1787"/>
                  </a:lnTo>
                  <a:lnTo>
                    <a:pt x="815" y="1787"/>
                  </a:lnTo>
                  <a:lnTo>
                    <a:pt x="8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4" name="Google Shape;13854;p28"/>
            <p:cNvSpPr/>
            <p:nvPr/>
          </p:nvSpPr>
          <p:spPr>
            <a:xfrm>
              <a:off x="2702000" y="763200"/>
              <a:ext cx="101125" cy="22375"/>
            </a:xfrm>
            <a:custGeom>
              <a:rect b="b" l="l" r="r" t="t"/>
              <a:pathLst>
                <a:path extrusionOk="0" h="895" w="4045">
                  <a:moveTo>
                    <a:pt x="1" y="1"/>
                  </a:moveTo>
                  <a:lnTo>
                    <a:pt x="1" y="894"/>
                  </a:lnTo>
                  <a:lnTo>
                    <a:pt x="4045" y="894"/>
                  </a:lnTo>
                  <a:lnTo>
                    <a:pt x="40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5" name="Google Shape;13855;p28"/>
            <p:cNvSpPr/>
            <p:nvPr/>
          </p:nvSpPr>
          <p:spPr>
            <a:xfrm>
              <a:off x="2772925" y="560600"/>
              <a:ext cx="121125" cy="90175"/>
            </a:xfrm>
            <a:custGeom>
              <a:rect b="b" l="l" r="r" t="t"/>
              <a:pathLst>
                <a:path extrusionOk="0" h="3607" w="4845">
                  <a:moveTo>
                    <a:pt x="1" y="1"/>
                  </a:moveTo>
                  <a:lnTo>
                    <a:pt x="1" y="894"/>
                  </a:lnTo>
                  <a:lnTo>
                    <a:pt x="1615" y="894"/>
                  </a:lnTo>
                  <a:lnTo>
                    <a:pt x="1615" y="1804"/>
                  </a:lnTo>
                  <a:lnTo>
                    <a:pt x="3230" y="1804"/>
                  </a:lnTo>
                  <a:lnTo>
                    <a:pt x="3230" y="3606"/>
                  </a:lnTo>
                  <a:lnTo>
                    <a:pt x="4844" y="3606"/>
                  </a:lnTo>
                  <a:lnTo>
                    <a:pt x="4844" y="894"/>
                  </a:lnTo>
                  <a:lnTo>
                    <a:pt x="4045" y="894"/>
                  </a:lnTo>
                  <a:lnTo>
                    <a:pt x="40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6" name="Google Shape;13856;p28"/>
            <p:cNvSpPr/>
            <p:nvPr/>
          </p:nvSpPr>
          <p:spPr>
            <a:xfrm>
              <a:off x="2611100" y="582950"/>
              <a:ext cx="20000" cy="45075"/>
            </a:xfrm>
            <a:custGeom>
              <a:rect b="b" l="l" r="r" t="t"/>
              <a:pathLst>
                <a:path extrusionOk="0" h="1803" w="800">
                  <a:moveTo>
                    <a:pt x="0" y="0"/>
                  </a:moveTo>
                  <a:lnTo>
                    <a:pt x="0" y="1803"/>
                  </a:lnTo>
                  <a:lnTo>
                    <a:pt x="800" y="1803"/>
                  </a:lnTo>
                  <a:lnTo>
                    <a:pt x="8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7" name="Google Shape;13857;p28"/>
            <p:cNvSpPr/>
            <p:nvPr/>
          </p:nvSpPr>
          <p:spPr>
            <a:xfrm>
              <a:off x="2671450" y="785550"/>
              <a:ext cx="161850" cy="135200"/>
            </a:xfrm>
            <a:custGeom>
              <a:rect b="b" l="l" r="r" t="t"/>
              <a:pathLst>
                <a:path extrusionOk="0" h="5408" w="6474">
                  <a:moveTo>
                    <a:pt x="0" y="0"/>
                  </a:moveTo>
                  <a:lnTo>
                    <a:pt x="0" y="5408"/>
                  </a:lnTo>
                  <a:lnTo>
                    <a:pt x="6474" y="5408"/>
                  </a:lnTo>
                  <a:lnTo>
                    <a:pt x="6474" y="3605"/>
                  </a:lnTo>
                  <a:lnTo>
                    <a:pt x="5674" y="3605"/>
                  </a:lnTo>
                  <a:lnTo>
                    <a:pt x="5674" y="1803"/>
                  </a:lnTo>
                  <a:lnTo>
                    <a:pt x="6474" y="1803"/>
                  </a:lnTo>
                  <a:lnTo>
                    <a:pt x="64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8" name="Google Shape;13858;p28"/>
            <p:cNvSpPr/>
            <p:nvPr/>
          </p:nvSpPr>
          <p:spPr>
            <a:xfrm>
              <a:off x="2651450" y="808275"/>
              <a:ext cx="202225" cy="22350"/>
            </a:xfrm>
            <a:custGeom>
              <a:rect b="b" l="l" r="r" t="t"/>
              <a:pathLst>
                <a:path extrusionOk="0" h="894" w="8089">
                  <a:moveTo>
                    <a:pt x="1" y="0"/>
                  </a:moveTo>
                  <a:lnTo>
                    <a:pt x="1" y="894"/>
                  </a:lnTo>
                  <a:lnTo>
                    <a:pt x="8089" y="894"/>
                  </a:lnTo>
                  <a:lnTo>
                    <a:pt x="80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9" name="Google Shape;13859;p28"/>
            <p:cNvSpPr/>
            <p:nvPr/>
          </p:nvSpPr>
          <p:spPr>
            <a:xfrm>
              <a:off x="2853650" y="830600"/>
              <a:ext cx="20400" cy="45100"/>
            </a:xfrm>
            <a:custGeom>
              <a:rect b="b" l="l" r="r" t="t"/>
              <a:pathLst>
                <a:path extrusionOk="0" h="1804" w="816">
                  <a:moveTo>
                    <a:pt x="1" y="1"/>
                  </a:moveTo>
                  <a:lnTo>
                    <a:pt x="1" y="1803"/>
                  </a:lnTo>
                  <a:lnTo>
                    <a:pt x="816" y="1803"/>
                  </a:lnTo>
                  <a:lnTo>
                    <a:pt x="8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0" name="Google Shape;13860;p28"/>
            <p:cNvSpPr/>
            <p:nvPr/>
          </p:nvSpPr>
          <p:spPr>
            <a:xfrm>
              <a:off x="2631075" y="830600"/>
              <a:ext cx="20400" cy="90150"/>
            </a:xfrm>
            <a:custGeom>
              <a:rect b="b" l="l" r="r" t="t"/>
              <a:pathLst>
                <a:path extrusionOk="0" h="3606" w="816">
                  <a:moveTo>
                    <a:pt x="1" y="1"/>
                  </a:moveTo>
                  <a:lnTo>
                    <a:pt x="1" y="3606"/>
                  </a:lnTo>
                  <a:lnTo>
                    <a:pt x="816" y="3606"/>
                  </a:lnTo>
                  <a:lnTo>
                    <a:pt x="8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1" name="Google Shape;13861;p28"/>
            <p:cNvSpPr/>
            <p:nvPr/>
          </p:nvSpPr>
          <p:spPr>
            <a:xfrm>
              <a:off x="2671450" y="965800"/>
              <a:ext cx="20400" cy="44700"/>
            </a:xfrm>
            <a:custGeom>
              <a:rect b="b" l="l" r="r" t="t"/>
              <a:pathLst>
                <a:path extrusionOk="0" h="1788" w="816">
                  <a:moveTo>
                    <a:pt x="0" y="0"/>
                  </a:moveTo>
                  <a:lnTo>
                    <a:pt x="0" y="1787"/>
                  </a:lnTo>
                  <a:lnTo>
                    <a:pt x="815" y="1787"/>
                  </a:lnTo>
                  <a:lnTo>
                    <a:pt x="8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2" name="Google Shape;13862;p28"/>
            <p:cNvSpPr/>
            <p:nvPr/>
          </p:nvSpPr>
          <p:spPr>
            <a:xfrm>
              <a:off x="2813300" y="965800"/>
              <a:ext cx="20000" cy="44700"/>
            </a:xfrm>
            <a:custGeom>
              <a:rect b="b" l="l" r="r" t="t"/>
              <a:pathLst>
                <a:path extrusionOk="0" h="1788" w="800">
                  <a:moveTo>
                    <a:pt x="0" y="0"/>
                  </a:moveTo>
                  <a:lnTo>
                    <a:pt x="0" y="1787"/>
                  </a:lnTo>
                  <a:lnTo>
                    <a:pt x="800" y="1787"/>
                  </a:lnTo>
                  <a:lnTo>
                    <a:pt x="8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3" name="Google Shape;13863;p28"/>
            <p:cNvSpPr/>
            <p:nvPr/>
          </p:nvSpPr>
          <p:spPr>
            <a:xfrm>
              <a:off x="2722375" y="852950"/>
              <a:ext cx="20025" cy="22750"/>
            </a:xfrm>
            <a:custGeom>
              <a:rect b="b" l="l" r="r" t="t"/>
              <a:pathLst>
                <a:path extrusionOk="0" h="910" w="801">
                  <a:moveTo>
                    <a:pt x="1" y="0"/>
                  </a:moveTo>
                  <a:lnTo>
                    <a:pt x="1" y="909"/>
                  </a:lnTo>
                  <a:lnTo>
                    <a:pt x="800" y="909"/>
                  </a:lnTo>
                  <a:lnTo>
                    <a:pt x="80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4" name="Google Shape;13864;p28"/>
            <p:cNvSpPr/>
            <p:nvPr/>
          </p:nvSpPr>
          <p:spPr>
            <a:xfrm>
              <a:off x="2671450" y="920725"/>
              <a:ext cx="161850" cy="45100"/>
            </a:xfrm>
            <a:custGeom>
              <a:rect b="b" l="l" r="r" t="t"/>
              <a:pathLst>
                <a:path extrusionOk="0" h="1804" w="6474">
                  <a:moveTo>
                    <a:pt x="0" y="1"/>
                  </a:moveTo>
                  <a:lnTo>
                    <a:pt x="0" y="1803"/>
                  </a:lnTo>
                  <a:lnTo>
                    <a:pt x="815" y="1803"/>
                  </a:lnTo>
                  <a:lnTo>
                    <a:pt x="815" y="894"/>
                  </a:lnTo>
                  <a:lnTo>
                    <a:pt x="5674" y="894"/>
                  </a:lnTo>
                  <a:lnTo>
                    <a:pt x="5674" y="1803"/>
                  </a:lnTo>
                  <a:lnTo>
                    <a:pt x="6474" y="1803"/>
                  </a:lnTo>
                  <a:lnTo>
                    <a:pt x="64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65" name="Google Shape;13865;p28"/>
          <p:cNvSpPr txBox="1"/>
          <p:nvPr>
            <p:ph idx="1" type="subTitle"/>
          </p:nvPr>
        </p:nvSpPr>
        <p:spPr>
          <a:xfrm>
            <a:off x="2002275" y="2739700"/>
            <a:ext cx="2705100" cy="891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000"/>
              <a:t>Shaohang	</a:t>
            </a:r>
            <a:r>
              <a:rPr lang="en" sz="2000"/>
              <a:t>Shauna</a:t>
            </a:r>
            <a:endParaRPr sz="2000"/>
          </a:p>
          <a:p>
            <a:pPr indent="0" lvl="0" marL="0" rtl="0" algn="ctr">
              <a:spcBef>
                <a:spcPts val="0"/>
              </a:spcBef>
              <a:spcAft>
                <a:spcPts val="0"/>
              </a:spcAft>
              <a:buNone/>
            </a:pPr>
            <a:r>
              <a:rPr lang="en" sz="2000"/>
              <a:t>Bryan	</a:t>
            </a:r>
            <a:r>
              <a:rPr lang="en" sz="2000"/>
              <a:t>Xueyao</a:t>
            </a:r>
            <a:endParaRPr sz="2000"/>
          </a:p>
          <a:p>
            <a:pPr indent="0" lvl="0" marL="0" rtl="0" algn="ctr">
              <a:spcBef>
                <a:spcPts val="0"/>
              </a:spcBef>
              <a:spcAft>
                <a:spcPts val="0"/>
              </a:spcAft>
              <a:buNone/>
            </a:pPr>
            <a:r>
              <a:rPr lang="en" sz="2000"/>
              <a:t>Jing Hong	</a:t>
            </a:r>
            <a:endParaRPr sz="2000"/>
          </a:p>
        </p:txBody>
      </p:sp>
      <p:sp>
        <p:nvSpPr>
          <p:cNvPr id="13866" name="Google Shape;13866;p28"/>
          <p:cNvSpPr txBox="1"/>
          <p:nvPr>
            <p:ph idx="1" type="subTitle"/>
          </p:nvPr>
        </p:nvSpPr>
        <p:spPr>
          <a:xfrm>
            <a:off x="4497150" y="2713800"/>
            <a:ext cx="2705100" cy="891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000"/>
              <a:t>Ju Xiang		</a:t>
            </a:r>
            <a:r>
              <a:rPr lang="en" sz="2000"/>
              <a:t>Dian Wei</a:t>
            </a:r>
            <a:endParaRPr sz="2000"/>
          </a:p>
          <a:p>
            <a:pPr indent="0" lvl="0" marL="0" rtl="0" algn="ctr">
              <a:spcBef>
                <a:spcPts val="0"/>
              </a:spcBef>
              <a:spcAft>
                <a:spcPts val="0"/>
              </a:spcAft>
              <a:buNone/>
            </a:pPr>
            <a:r>
              <a:rPr lang="en" sz="2000"/>
              <a:t>Zerin	</a:t>
            </a:r>
            <a:r>
              <a:rPr lang="en" sz="2000"/>
              <a:t>Nicholas</a:t>
            </a:r>
            <a:endParaRPr sz="2000"/>
          </a:p>
          <a:p>
            <a:pPr indent="0" lvl="0" marL="0" rtl="0" algn="ctr">
              <a:spcBef>
                <a:spcPts val="0"/>
              </a:spcBef>
              <a:spcAft>
                <a:spcPts val="0"/>
              </a:spcAft>
              <a:buNone/>
            </a:pPr>
            <a:r>
              <a:rPr lang="en" sz="2000"/>
              <a:t>Jun Wei	</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6" name="Shape 14026"/>
        <p:cNvGrpSpPr/>
        <p:nvPr/>
      </p:nvGrpSpPr>
      <p:grpSpPr>
        <a:xfrm>
          <a:off x="0" y="0"/>
          <a:ext cx="0" cy="0"/>
          <a:chOff x="0" y="0"/>
          <a:chExt cx="0" cy="0"/>
        </a:xfrm>
      </p:grpSpPr>
      <p:sp>
        <p:nvSpPr>
          <p:cNvPr id="14027" name="Google Shape;14027;p37"/>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Code Development</a:t>
            </a:r>
            <a:endParaRPr/>
          </a:p>
        </p:txBody>
      </p:sp>
      <p:sp>
        <p:nvSpPr>
          <p:cNvPr id="14028" name="Google Shape;14028;p37"/>
          <p:cNvSpPr txBox="1"/>
          <p:nvPr>
            <p:ph idx="1" type="subTitle"/>
          </p:nvPr>
        </p:nvSpPr>
        <p:spPr>
          <a:xfrm>
            <a:off x="1354413" y="2989425"/>
            <a:ext cx="2518500" cy="46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Frontend</a:t>
            </a:r>
            <a:endParaRPr/>
          </a:p>
        </p:txBody>
      </p:sp>
      <p:sp>
        <p:nvSpPr>
          <p:cNvPr id="14029" name="Google Shape;14029;p37"/>
          <p:cNvSpPr txBox="1"/>
          <p:nvPr>
            <p:ph idx="3" type="subTitle"/>
          </p:nvPr>
        </p:nvSpPr>
        <p:spPr>
          <a:xfrm>
            <a:off x="5271088" y="2989425"/>
            <a:ext cx="2518500" cy="46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Backend</a:t>
            </a:r>
            <a:endParaRPr/>
          </a:p>
        </p:txBody>
      </p:sp>
      <p:grpSp>
        <p:nvGrpSpPr>
          <p:cNvPr id="14030" name="Google Shape;14030;p37"/>
          <p:cNvGrpSpPr/>
          <p:nvPr/>
        </p:nvGrpSpPr>
        <p:grpSpPr>
          <a:xfrm>
            <a:off x="2196725" y="1867300"/>
            <a:ext cx="833900" cy="836975"/>
            <a:chOff x="720000" y="1540425"/>
            <a:chExt cx="833900" cy="836975"/>
          </a:xfrm>
        </p:grpSpPr>
        <p:sp>
          <p:nvSpPr>
            <p:cNvPr id="14031" name="Google Shape;14031;p37"/>
            <p:cNvSpPr/>
            <p:nvPr/>
          </p:nvSpPr>
          <p:spPr>
            <a:xfrm rot="-5400000">
              <a:off x="720550" y="1543413"/>
              <a:ext cx="832800" cy="831000"/>
            </a:xfrm>
            <a:prstGeom prst="wedgeRectCallout">
              <a:avLst>
                <a:gd fmla="val -67329" name="adj1"/>
                <a:gd fmla="val 20048"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2" name="Google Shape;14032;p37"/>
            <p:cNvGrpSpPr/>
            <p:nvPr/>
          </p:nvGrpSpPr>
          <p:grpSpPr>
            <a:xfrm>
              <a:off x="720000" y="1540425"/>
              <a:ext cx="833900" cy="836975"/>
              <a:chOff x="720000" y="1540425"/>
              <a:chExt cx="833900" cy="836975"/>
            </a:xfrm>
          </p:grpSpPr>
          <p:sp>
            <p:nvSpPr>
              <p:cNvPr id="14033" name="Google Shape;14033;p37"/>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4" name="Google Shape;14034;p37"/>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5" name="Google Shape;14035;p37"/>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6" name="Google Shape;14036;p37"/>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037" name="Google Shape;14037;p37"/>
          <p:cNvGrpSpPr/>
          <p:nvPr/>
        </p:nvGrpSpPr>
        <p:grpSpPr>
          <a:xfrm>
            <a:off x="6113400" y="1867300"/>
            <a:ext cx="833900" cy="836975"/>
            <a:chOff x="720000" y="1540425"/>
            <a:chExt cx="833900" cy="836975"/>
          </a:xfrm>
        </p:grpSpPr>
        <p:sp>
          <p:nvSpPr>
            <p:cNvPr id="14038" name="Google Shape;14038;p37"/>
            <p:cNvSpPr/>
            <p:nvPr/>
          </p:nvSpPr>
          <p:spPr>
            <a:xfrm rot="-5400000">
              <a:off x="720550" y="1543413"/>
              <a:ext cx="832800" cy="831000"/>
            </a:xfrm>
            <a:prstGeom prst="wedgeRectCallout">
              <a:avLst>
                <a:gd fmla="val -67329" name="adj1"/>
                <a:gd fmla="val 20048"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9" name="Google Shape;14039;p37"/>
            <p:cNvGrpSpPr/>
            <p:nvPr/>
          </p:nvGrpSpPr>
          <p:grpSpPr>
            <a:xfrm>
              <a:off x="720000" y="1540425"/>
              <a:ext cx="833900" cy="836975"/>
              <a:chOff x="720000" y="1540425"/>
              <a:chExt cx="833900" cy="836975"/>
            </a:xfrm>
          </p:grpSpPr>
          <p:sp>
            <p:nvSpPr>
              <p:cNvPr id="14040" name="Google Shape;14040;p37"/>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1" name="Google Shape;14041;p37"/>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2" name="Google Shape;14042;p37"/>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3" name="Google Shape;14043;p37"/>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044" name="Google Shape;14044;p37"/>
          <p:cNvGrpSpPr/>
          <p:nvPr/>
        </p:nvGrpSpPr>
        <p:grpSpPr>
          <a:xfrm rot="5400000">
            <a:off x="6205178" y="2123169"/>
            <a:ext cx="650345" cy="325198"/>
            <a:chOff x="4190675" y="2363550"/>
            <a:chExt cx="324475" cy="162250"/>
          </a:xfrm>
        </p:grpSpPr>
        <p:sp>
          <p:nvSpPr>
            <p:cNvPr id="14045" name="Google Shape;14045;p37"/>
            <p:cNvSpPr/>
            <p:nvPr/>
          </p:nvSpPr>
          <p:spPr>
            <a:xfrm>
              <a:off x="4325875" y="2417625"/>
              <a:ext cx="27050" cy="27075"/>
            </a:xfrm>
            <a:custGeom>
              <a:rect b="b" l="l" r="r" t="t"/>
              <a:pathLst>
                <a:path extrusionOk="0" h="1083" w="1082">
                  <a:moveTo>
                    <a:pt x="0" y="1"/>
                  </a:moveTo>
                  <a:lnTo>
                    <a:pt x="0" y="1082"/>
                  </a:lnTo>
                  <a:lnTo>
                    <a:pt x="1082" y="1082"/>
                  </a:lnTo>
                  <a:lnTo>
                    <a:pt x="1082"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6" name="Google Shape;14046;p37"/>
            <p:cNvSpPr/>
            <p:nvPr/>
          </p:nvSpPr>
          <p:spPr>
            <a:xfrm>
              <a:off x="4352900" y="2417625"/>
              <a:ext cx="27075" cy="27075"/>
            </a:xfrm>
            <a:custGeom>
              <a:rect b="b" l="l" r="r" t="t"/>
              <a:pathLst>
                <a:path extrusionOk="0" h="1083" w="1083">
                  <a:moveTo>
                    <a:pt x="1" y="1"/>
                  </a:moveTo>
                  <a:lnTo>
                    <a:pt x="1" y="1082"/>
                  </a:lnTo>
                  <a:lnTo>
                    <a:pt x="1082" y="1082"/>
                  </a:lnTo>
                  <a:lnTo>
                    <a:pt x="1082"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7" name="Google Shape;14047;p37"/>
            <p:cNvSpPr/>
            <p:nvPr/>
          </p:nvSpPr>
          <p:spPr>
            <a:xfrm>
              <a:off x="4379950" y="2417625"/>
              <a:ext cx="27050" cy="27075"/>
            </a:xfrm>
            <a:custGeom>
              <a:rect b="b" l="l" r="r" t="t"/>
              <a:pathLst>
                <a:path extrusionOk="0" h="1083" w="1082">
                  <a:moveTo>
                    <a:pt x="0" y="1"/>
                  </a:moveTo>
                  <a:lnTo>
                    <a:pt x="0" y="1082"/>
                  </a:lnTo>
                  <a:lnTo>
                    <a:pt x="1082" y="1082"/>
                  </a:lnTo>
                  <a:lnTo>
                    <a:pt x="1082"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8" name="Google Shape;14048;p37"/>
            <p:cNvSpPr/>
            <p:nvPr/>
          </p:nvSpPr>
          <p:spPr>
            <a:xfrm>
              <a:off x="4406975" y="2417625"/>
              <a:ext cx="27075" cy="27075"/>
            </a:xfrm>
            <a:custGeom>
              <a:rect b="b" l="l" r="r" t="t"/>
              <a:pathLst>
                <a:path extrusionOk="0" h="1083" w="1083">
                  <a:moveTo>
                    <a:pt x="1" y="1"/>
                  </a:moveTo>
                  <a:lnTo>
                    <a:pt x="1" y="1082"/>
                  </a:lnTo>
                  <a:lnTo>
                    <a:pt x="1082" y="1082"/>
                  </a:lnTo>
                  <a:lnTo>
                    <a:pt x="1082"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9" name="Google Shape;14049;p37"/>
            <p:cNvSpPr/>
            <p:nvPr/>
          </p:nvSpPr>
          <p:spPr>
            <a:xfrm>
              <a:off x="4434025" y="2417625"/>
              <a:ext cx="27050" cy="27075"/>
            </a:xfrm>
            <a:custGeom>
              <a:rect b="b" l="l" r="r" t="t"/>
              <a:pathLst>
                <a:path extrusionOk="0" h="1083" w="1082">
                  <a:moveTo>
                    <a:pt x="0" y="1"/>
                  </a:moveTo>
                  <a:lnTo>
                    <a:pt x="0" y="1082"/>
                  </a:lnTo>
                  <a:lnTo>
                    <a:pt x="1082" y="1082"/>
                  </a:lnTo>
                  <a:lnTo>
                    <a:pt x="1082"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0" name="Google Shape;14050;p37"/>
            <p:cNvSpPr/>
            <p:nvPr/>
          </p:nvSpPr>
          <p:spPr>
            <a:xfrm>
              <a:off x="4461050" y="2417625"/>
              <a:ext cx="27075" cy="27075"/>
            </a:xfrm>
            <a:custGeom>
              <a:rect b="b" l="l" r="r" t="t"/>
              <a:pathLst>
                <a:path extrusionOk="0" h="1083" w="1083">
                  <a:moveTo>
                    <a:pt x="1" y="1"/>
                  </a:moveTo>
                  <a:lnTo>
                    <a:pt x="1" y="1082"/>
                  </a:lnTo>
                  <a:lnTo>
                    <a:pt x="1082" y="1082"/>
                  </a:lnTo>
                  <a:lnTo>
                    <a:pt x="1082"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1" name="Google Shape;14051;p37"/>
            <p:cNvSpPr/>
            <p:nvPr/>
          </p:nvSpPr>
          <p:spPr>
            <a:xfrm>
              <a:off x="4488100" y="2417625"/>
              <a:ext cx="27050" cy="27075"/>
            </a:xfrm>
            <a:custGeom>
              <a:rect b="b" l="l" r="r" t="t"/>
              <a:pathLst>
                <a:path extrusionOk="0" h="1083" w="1082">
                  <a:moveTo>
                    <a:pt x="0" y="1"/>
                  </a:moveTo>
                  <a:lnTo>
                    <a:pt x="0" y="1082"/>
                  </a:lnTo>
                  <a:lnTo>
                    <a:pt x="1082" y="1082"/>
                  </a:lnTo>
                  <a:lnTo>
                    <a:pt x="1082"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2" name="Google Shape;14052;p37"/>
            <p:cNvSpPr/>
            <p:nvPr/>
          </p:nvSpPr>
          <p:spPr>
            <a:xfrm>
              <a:off x="4325875" y="2444675"/>
              <a:ext cx="27050" cy="27050"/>
            </a:xfrm>
            <a:custGeom>
              <a:rect b="b" l="l" r="r" t="t"/>
              <a:pathLst>
                <a:path extrusionOk="0" h="1082" w="1082">
                  <a:moveTo>
                    <a:pt x="0" y="0"/>
                  </a:moveTo>
                  <a:lnTo>
                    <a:pt x="0" y="1082"/>
                  </a:lnTo>
                  <a:lnTo>
                    <a:pt x="1082" y="1082"/>
                  </a:lnTo>
                  <a:lnTo>
                    <a:pt x="10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3" name="Google Shape;14053;p37"/>
            <p:cNvSpPr/>
            <p:nvPr/>
          </p:nvSpPr>
          <p:spPr>
            <a:xfrm>
              <a:off x="4352900" y="2444675"/>
              <a:ext cx="27075" cy="27050"/>
            </a:xfrm>
            <a:custGeom>
              <a:rect b="b" l="l" r="r" t="t"/>
              <a:pathLst>
                <a:path extrusionOk="0" h="1082" w="1083">
                  <a:moveTo>
                    <a:pt x="1" y="0"/>
                  </a:moveTo>
                  <a:lnTo>
                    <a:pt x="1" y="1082"/>
                  </a:lnTo>
                  <a:lnTo>
                    <a:pt x="1082" y="1082"/>
                  </a:lnTo>
                  <a:lnTo>
                    <a:pt x="1082"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4" name="Google Shape;14054;p37"/>
            <p:cNvSpPr/>
            <p:nvPr/>
          </p:nvSpPr>
          <p:spPr>
            <a:xfrm>
              <a:off x="4379950" y="2444675"/>
              <a:ext cx="27050" cy="27050"/>
            </a:xfrm>
            <a:custGeom>
              <a:rect b="b" l="l" r="r" t="t"/>
              <a:pathLst>
                <a:path extrusionOk="0" h="1082" w="1082">
                  <a:moveTo>
                    <a:pt x="0" y="0"/>
                  </a:moveTo>
                  <a:lnTo>
                    <a:pt x="0" y="1082"/>
                  </a:lnTo>
                  <a:lnTo>
                    <a:pt x="1082" y="1082"/>
                  </a:lnTo>
                  <a:lnTo>
                    <a:pt x="10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5" name="Google Shape;14055;p37"/>
            <p:cNvSpPr/>
            <p:nvPr/>
          </p:nvSpPr>
          <p:spPr>
            <a:xfrm>
              <a:off x="4406975" y="2444675"/>
              <a:ext cx="27075" cy="27050"/>
            </a:xfrm>
            <a:custGeom>
              <a:rect b="b" l="l" r="r" t="t"/>
              <a:pathLst>
                <a:path extrusionOk="0" h="1082" w="1083">
                  <a:moveTo>
                    <a:pt x="1" y="0"/>
                  </a:moveTo>
                  <a:lnTo>
                    <a:pt x="1" y="1082"/>
                  </a:lnTo>
                  <a:lnTo>
                    <a:pt x="1082" y="1082"/>
                  </a:lnTo>
                  <a:lnTo>
                    <a:pt x="1082"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6" name="Google Shape;14056;p37"/>
            <p:cNvSpPr/>
            <p:nvPr/>
          </p:nvSpPr>
          <p:spPr>
            <a:xfrm>
              <a:off x="4434025" y="2444675"/>
              <a:ext cx="27050" cy="27050"/>
            </a:xfrm>
            <a:custGeom>
              <a:rect b="b" l="l" r="r" t="t"/>
              <a:pathLst>
                <a:path extrusionOk="0" h="1082" w="1082">
                  <a:moveTo>
                    <a:pt x="0" y="0"/>
                  </a:moveTo>
                  <a:lnTo>
                    <a:pt x="0" y="1082"/>
                  </a:lnTo>
                  <a:lnTo>
                    <a:pt x="1082" y="1082"/>
                  </a:lnTo>
                  <a:lnTo>
                    <a:pt x="10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7" name="Google Shape;14057;p37"/>
            <p:cNvSpPr/>
            <p:nvPr/>
          </p:nvSpPr>
          <p:spPr>
            <a:xfrm>
              <a:off x="4461050" y="2444675"/>
              <a:ext cx="27075" cy="27050"/>
            </a:xfrm>
            <a:custGeom>
              <a:rect b="b" l="l" r="r" t="t"/>
              <a:pathLst>
                <a:path extrusionOk="0" h="1082" w="1083">
                  <a:moveTo>
                    <a:pt x="1" y="0"/>
                  </a:moveTo>
                  <a:lnTo>
                    <a:pt x="1" y="1082"/>
                  </a:lnTo>
                  <a:lnTo>
                    <a:pt x="1082" y="1082"/>
                  </a:lnTo>
                  <a:lnTo>
                    <a:pt x="10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8" name="Google Shape;14058;p37"/>
            <p:cNvSpPr/>
            <p:nvPr/>
          </p:nvSpPr>
          <p:spPr>
            <a:xfrm>
              <a:off x="4488100" y="2444675"/>
              <a:ext cx="27050" cy="27050"/>
            </a:xfrm>
            <a:custGeom>
              <a:rect b="b" l="l" r="r" t="t"/>
              <a:pathLst>
                <a:path extrusionOk="0" h="1082" w="1082">
                  <a:moveTo>
                    <a:pt x="0" y="0"/>
                  </a:moveTo>
                  <a:lnTo>
                    <a:pt x="0" y="1082"/>
                  </a:lnTo>
                  <a:lnTo>
                    <a:pt x="1082" y="1082"/>
                  </a:lnTo>
                  <a:lnTo>
                    <a:pt x="1082"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9" name="Google Shape;14059;p37"/>
            <p:cNvSpPr/>
            <p:nvPr/>
          </p:nvSpPr>
          <p:spPr>
            <a:xfrm>
              <a:off x="4379950" y="2471700"/>
              <a:ext cx="27050" cy="27075"/>
            </a:xfrm>
            <a:custGeom>
              <a:rect b="b" l="l" r="r" t="t"/>
              <a:pathLst>
                <a:path extrusionOk="0" h="1083" w="1082">
                  <a:moveTo>
                    <a:pt x="0" y="1"/>
                  </a:moveTo>
                  <a:lnTo>
                    <a:pt x="0" y="1082"/>
                  </a:lnTo>
                  <a:lnTo>
                    <a:pt x="1082" y="1082"/>
                  </a:lnTo>
                  <a:lnTo>
                    <a:pt x="10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0" name="Google Shape;14060;p37"/>
            <p:cNvSpPr/>
            <p:nvPr/>
          </p:nvSpPr>
          <p:spPr>
            <a:xfrm>
              <a:off x="4434025" y="2471700"/>
              <a:ext cx="27050" cy="27075"/>
            </a:xfrm>
            <a:custGeom>
              <a:rect b="b" l="l" r="r" t="t"/>
              <a:pathLst>
                <a:path extrusionOk="0" h="1083" w="1082">
                  <a:moveTo>
                    <a:pt x="0" y="1"/>
                  </a:moveTo>
                  <a:lnTo>
                    <a:pt x="0" y="1082"/>
                  </a:lnTo>
                  <a:lnTo>
                    <a:pt x="1082" y="1082"/>
                  </a:lnTo>
                  <a:lnTo>
                    <a:pt x="1082"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1" name="Google Shape;14061;p37"/>
            <p:cNvSpPr/>
            <p:nvPr/>
          </p:nvSpPr>
          <p:spPr>
            <a:xfrm>
              <a:off x="4461050" y="2471700"/>
              <a:ext cx="27075" cy="27075"/>
            </a:xfrm>
            <a:custGeom>
              <a:rect b="b" l="l" r="r" t="t"/>
              <a:pathLst>
                <a:path extrusionOk="0" h="1083" w="1083">
                  <a:moveTo>
                    <a:pt x="1" y="1"/>
                  </a:moveTo>
                  <a:lnTo>
                    <a:pt x="1" y="1082"/>
                  </a:lnTo>
                  <a:lnTo>
                    <a:pt x="1082" y="1082"/>
                  </a:lnTo>
                  <a:lnTo>
                    <a:pt x="1082"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2" name="Google Shape;14062;p37"/>
            <p:cNvSpPr/>
            <p:nvPr/>
          </p:nvSpPr>
          <p:spPr>
            <a:xfrm>
              <a:off x="4217725" y="2363550"/>
              <a:ext cx="27050" cy="27075"/>
            </a:xfrm>
            <a:custGeom>
              <a:rect b="b" l="l" r="r" t="t"/>
              <a:pathLst>
                <a:path extrusionOk="0" h="1083" w="1082">
                  <a:moveTo>
                    <a:pt x="0" y="1"/>
                  </a:moveTo>
                  <a:lnTo>
                    <a:pt x="0" y="1082"/>
                  </a:lnTo>
                  <a:lnTo>
                    <a:pt x="1082" y="1082"/>
                  </a:lnTo>
                  <a:lnTo>
                    <a:pt x="1082"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3" name="Google Shape;14063;p37"/>
            <p:cNvSpPr/>
            <p:nvPr/>
          </p:nvSpPr>
          <p:spPr>
            <a:xfrm>
              <a:off x="4244750" y="2363550"/>
              <a:ext cx="27075" cy="27075"/>
            </a:xfrm>
            <a:custGeom>
              <a:rect b="b" l="l" r="r" t="t"/>
              <a:pathLst>
                <a:path extrusionOk="0" h="1083" w="1083">
                  <a:moveTo>
                    <a:pt x="1" y="1"/>
                  </a:moveTo>
                  <a:lnTo>
                    <a:pt x="1" y="1082"/>
                  </a:lnTo>
                  <a:lnTo>
                    <a:pt x="1082" y="1082"/>
                  </a:lnTo>
                  <a:lnTo>
                    <a:pt x="1082"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4" name="Google Shape;14064;p37"/>
            <p:cNvSpPr/>
            <p:nvPr/>
          </p:nvSpPr>
          <p:spPr>
            <a:xfrm>
              <a:off x="4271800" y="2363550"/>
              <a:ext cx="27050" cy="27075"/>
            </a:xfrm>
            <a:custGeom>
              <a:rect b="b" l="l" r="r" t="t"/>
              <a:pathLst>
                <a:path extrusionOk="0" h="1083" w="1082">
                  <a:moveTo>
                    <a:pt x="0" y="1"/>
                  </a:moveTo>
                  <a:lnTo>
                    <a:pt x="0" y="1082"/>
                  </a:lnTo>
                  <a:lnTo>
                    <a:pt x="1082" y="1082"/>
                  </a:lnTo>
                  <a:lnTo>
                    <a:pt x="1082"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5" name="Google Shape;14065;p37"/>
            <p:cNvSpPr/>
            <p:nvPr/>
          </p:nvSpPr>
          <p:spPr>
            <a:xfrm>
              <a:off x="4190675" y="2390600"/>
              <a:ext cx="27075" cy="27050"/>
            </a:xfrm>
            <a:custGeom>
              <a:rect b="b" l="l" r="r" t="t"/>
              <a:pathLst>
                <a:path extrusionOk="0" h="1082" w="1083">
                  <a:moveTo>
                    <a:pt x="1" y="0"/>
                  </a:moveTo>
                  <a:lnTo>
                    <a:pt x="1" y="1082"/>
                  </a:lnTo>
                  <a:lnTo>
                    <a:pt x="1082" y="1082"/>
                  </a:lnTo>
                  <a:lnTo>
                    <a:pt x="1082"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6" name="Google Shape;14066;p37"/>
            <p:cNvSpPr/>
            <p:nvPr/>
          </p:nvSpPr>
          <p:spPr>
            <a:xfrm>
              <a:off x="4217725" y="2390600"/>
              <a:ext cx="27050" cy="27050"/>
            </a:xfrm>
            <a:custGeom>
              <a:rect b="b" l="l" r="r" t="t"/>
              <a:pathLst>
                <a:path extrusionOk="0" h="1082" w="1082">
                  <a:moveTo>
                    <a:pt x="0" y="0"/>
                  </a:moveTo>
                  <a:lnTo>
                    <a:pt x="0" y="1082"/>
                  </a:lnTo>
                  <a:lnTo>
                    <a:pt x="1082" y="1082"/>
                  </a:lnTo>
                  <a:lnTo>
                    <a:pt x="1082"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7" name="Google Shape;14067;p37"/>
            <p:cNvSpPr/>
            <p:nvPr/>
          </p:nvSpPr>
          <p:spPr>
            <a:xfrm>
              <a:off x="4244750" y="2390600"/>
              <a:ext cx="27075" cy="27050"/>
            </a:xfrm>
            <a:custGeom>
              <a:rect b="b" l="l" r="r" t="t"/>
              <a:pathLst>
                <a:path extrusionOk="0" h="1082" w="1083">
                  <a:moveTo>
                    <a:pt x="1" y="0"/>
                  </a:moveTo>
                  <a:lnTo>
                    <a:pt x="1" y="1082"/>
                  </a:lnTo>
                  <a:lnTo>
                    <a:pt x="1082" y="1082"/>
                  </a:lnTo>
                  <a:lnTo>
                    <a:pt x="10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8" name="Google Shape;14068;p37"/>
            <p:cNvSpPr/>
            <p:nvPr/>
          </p:nvSpPr>
          <p:spPr>
            <a:xfrm>
              <a:off x="4271800" y="2390600"/>
              <a:ext cx="27050" cy="27050"/>
            </a:xfrm>
            <a:custGeom>
              <a:rect b="b" l="l" r="r" t="t"/>
              <a:pathLst>
                <a:path extrusionOk="0" h="1082" w="1082">
                  <a:moveTo>
                    <a:pt x="0" y="0"/>
                  </a:moveTo>
                  <a:lnTo>
                    <a:pt x="0" y="1082"/>
                  </a:lnTo>
                  <a:lnTo>
                    <a:pt x="1082" y="1082"/>
                  </a:lnTo>
                  <a:lnTo>
                    <a:pt x="10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9" name="Google Shape;14069;p37"/>
            <p:cNvSpPr/>
            <p:nvPr/>
          </p:nvSpPr>
          <p:spPr>
            <a:xfrm>
              <a:off x="4298825" y="2390600"/>
              <a:ext cx="27075" cy="27050"/>
            </a:xfrm>
            <a:custGeom>
              <a:rect b="b" l="l" r="r" t="t"/>
              <a:pathLst>
                <a:path extrusionOk="0" h="1082" w="1083">
                  <a:moveTo>
                    <a:pt x="1" y="0"/>
                  </a:moveTo>
                  <a:lnTo>
                    <a:pt x="1" y="1082"/>
                  </a:lnTo>
                  <a:lnTo>
                    <a:pt x="1082" y="1082"/>
                  </a:lnTo>
                  <a:lnTo>
                    <a:pt x="1082"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0" name="Google Shape;14070;p37"/>
            <p:cNvSpPr/>
            <p:nvPr/>
          </p:nvSpPr>
          <p:spPr>
            <a:xfrm>
              <a:off x="4190675" y="2417625"/>
              <a:ext cx="27075" cy="27075"/>
            </a:xfrm>
            <a:custGeom>
              <a:rect b="b" l="l" r="r" t="t"/>
              <a:pathLst>
                <a:path extrusionOk="0" h="1083" w="1083">
                  <a:moveTo>
                    <a:pt x="1" y="1"/>
                  </a:moveTo>
                  <a:lnTo>
                    <a:pt x="1" y="1082"/>
                  </a:lnTo>
                  <a:lnTo>
                    <a:pt x="1082" y="1082"/>
                  </a:lnTo>
                  <a:lnTo>
                    <a:pt x="1082"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1" name="Google Shape;14071;p37"/>
            <p:cNvSpPr/>
            <p:nvPr/>
          </p:nvSpPr>
          <p:spPr>
            <a:xfrm>
              <a:off x="4217725" y="2417625"/>
              <a:ext cx="27050" cy="27075"/>
            </a:xfrm>
            <a:custGeom>
              <a:rect b="b" l="l" r="r" t="t"/>
              <a:pathLst>
                <a:path extrusionOk="0" h="1083" w="1082">
                  <a:moveTo>
                    <a:pt x="0" y="1"/>
                  </a:moveTo>
                  <a:lnTo>
                    <a:pt x="0" y="1082"/>
                  </a:lnTo>
                  <a:lnTo>
                    <a:pt x="1082" y="1082"/>
                  </a:lnTo>
                  <a:lnTo>
                    <a:pt x="10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2" name="Google Shape;14072;p37"/>
            <p:cNvSpPr/>
            <p:nvPr/>
          </p:nvSpPr>
          <p:spPr>
            <a:xfrm>
              <a:off x="4271800" y="2417625"/>
              <a:ext cx="27050" cy="27075"/>
            </a:xfrm>
            <a:custGeom>
              <a:rect b="b" l="l" r="r" t="t"/>
              <a:pathLst>
                <a:path extrusionOk="0" h="1083" w="1082">
                  <a:moveTo>
                    <a:pt x="0" y="1"/>
                  </a:moveTo>
                  <a:lnTo>
                    <a:pt x="0" y="1082"/>
                  </a:lnTo>
                  <a:lnTo>
                    <a:pt x="1082" y="1082"/>
                  </a:lnTo>
                  <a:lnTo>
                    <a:pt x="10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3" name="Google Shape;14073;p37"/>
            <p:cNvSpPr/>
            <p:nvPr/>
          </p:nvSpPr>
          <p:spPr>
            <a:xfrm>
              <a:off x="4298825" y="2417625"/>
              <a:ext cx="27075" cy="27075"/>
            </a:xfrm>
            <a:custGeom>
              <a:rect b="b" l="l" r="r" t="t"/>
              <a:pathLst>
                <a:path extrusionOk="0" h="1083" w="1083">
                  <a:moveTo>
                    <a:pt x="1" y="1"/>
                  </a:moveTo>
                  <a:lnTo>
                    <a:pt x="1" y="1082"/>
                  </a:lnTo>
                  <a:lnTo>
                    <a:pt x="1082" y="1082"/>
                  </a:lnTo>
                  <a:lnTo>
                    <a:pt x="1082"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4" name="Google Shape;14074;p37"/>
            <p:cNvSpPr/>
            <p:nvPr/>
          </p:nvSpPr>
          <p:spPr>
            <a:xfrm>
              <a:off x="4190675" y="2444675"/>
              <a:ext cx="27075" cy="27050"/>
            </a:xfrm>
            <a:custGeom>
              <a:rect b="b" l="l" r="r" t="t"/>
              <a:pathLst>
                <a:path extrusionOk="0" h="1082" w="1083">
                  <a:moveTo>
                    <a:pt x="1" y="0"/>
                  </a:moveTo>
                  <a:lnTo>
                    <a:pt x="1" y="1082"/>
                  </a:lnTo>
                  <a:lnTo>
                    <a:pt x="1082" y="1082"/>
                  </a:lnTo>
                  <a:lnTo>
                    <a:pt x="1082"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5" name="Google Shape;14075;p37"/>
            <p:cNvSpPr/>
            <p:nvPr/>
          </p:nvSpPr>
          <p:spPr>
            <a:xfrm>
              <a:off x="4217725" y="2444675"/>
              <a:ext cx="27050" cy="27050"/>
            </a:xfrm>
            <a:custGeom>
              <a:rect b="b" l="l" r="r" t="t"/>
              <a:pathLst>
                <a:path extrusionOk="0" h="1082" w="1082">
                  <a:moveTo>
                    <a:pt x="0" y="0"/>
                  </a:moveTo>
                  <a:lnTo>
                    <a:pt x="0" y="1082"/>
                  </a:lnTo>
                  <a:lnTo>
                    <a:pt x="1082" y="1082"/>
                  </a:lnTo>
                  <a:lnTo>
                    <a:pt x="10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6" name="Google Shape;14076;p37"/>
            <p:cNvSpPr/>
            <p:nvPr/>
          </p:nvSpPr>
          <p:spPr>
            <a:xfrm>
              <a:off x="4271800" y="2444675"/>
              <a:ext cx="27050" cy="27050"/>
            </a:xfrm>
            <a:custGeom>
              <a:rect b="b" l="l" r="r" t="t"/>
              <a:pathLst>
                <a:path extrusionOk="0" h="1082" w="1082">
                  <a:moveTo>
                    <a:pt x="0" y="0"/>
                  </a:moveTo>
                  <a:lnTo>
                    <a:pt x="0" y="1082"/>
                  </a:lnTo>
                  <a:lnTo>
                    <a:pt x="1082" y="1082"/>
                  </a:lnTo>
                  <a:lnTo>
                    <a:pt x="10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7" name="Google Shape;14077;p37"/>
            <p:cNvSpPr/>
            <p:nvPr/>
          </p:nvSpPr>
          <p:spPr>
            <a:xfrm>
              <a:off x="4298825" y="2444675"/>
              <a:ext cx="27075" cy="27050"/>
            </a:xfrm>
            <a:custGeom>
              <a:rect b="b" l="l" r="r" t="t"/>
              <a:pathLst>
                <a:path extrusionOk="0" h="1082" w="1083">
                  <a:moveTo>
                    <a:pt x="1" y="0"/>
                  </a:moveTo>
                  <a:lnTo>
                    <a:pt x="1" y="1082"/>
                  </a:lnTo>
                  <a:lnTo>
                    <a:pt x="1082" y="1082"/>
                  </a:lnTo>
                  <a:lnTo>
                    <a:pt x="1082"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8" name="Google Shape;14078;p37"/>
            <p:cNvSpPr/>
            <p:nvPr/>
          </p:nvSpPr>
          <p:spPr>
            <a:xfrm>
              <a:off x="4190675" y="2471700"/>
              <a:ext cx="27075" cy="27075"/>
            </a:xfrm>
            <a:custGeom>
              <a:rect b="b" l="l" r="r" t="t"/>
              <a:pathLst>
                <a:path extrusionOk="0" h="1083" w="1083">
                  <a:moveTo>
                    <a:pt x="1" y="1"/>
                  </a:moveTo>
                  <a:lnTo>
                    <a:pt x="1" y="1082"/>
                  </a:lnTo>
                  <a:lnTo>
                    <a:pt x="1082" y="1082"/>
                  </a:lnTo>
                  <a:lnTo>
                    <a:pt x="1082"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9" name="Google Shape;14079;p37"/>
            <p:cNvSpPr/>
            <p:nvPr/>
          </p:nvSpPr>
          <p:spPr>
            <a:xfrm>
              <a:off x="4217725" y="2471700"/>
              <a:ext cx="27050" cy="27075"/>
            </a:xfrm>
            <a:custGeom>
              <a:rect b="b" l="l" r="r" t="t"/>
              <a:pathLst>
                <a:path extrusionOk="0" h="1083" w="1082">
                  <a:moveTo>
                    <a:pt x="0" y="1"/>
                  </a:moveTo>
                  <a:lnTo>
                    <a:pt x="0" y="1082"/>
                  </a:lnTo>
                  <a:lnTo>
                    <a:pt x="1082" y="1082"/>
                  </a:lnTo>
                  <a:lnTo>
                    <a:pt x="10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0" name="Google Shape;14080;p37"/>
            <p:cNvSpPr/>
            <p:nvPr/>
          </p:nvSpPr>
          <p:spPr>
            <a:xfrm>
              <a:off x="4244750" y="2471700"/>
              <a:ext cx="27075" cy="27075"/>
            </a:xfrm>
            <a:custGeom>
              <a:rect b="b" l="l" r="r" t="t"/>
              <a:pathLst>
                <a:path extrusionOk="0" h="1083" w="1083">
                  <a:moveTo>
                    <a:pt x="1" y="1"/>
                  </a:moveTo>
                  <a:lnTo>
                    <a:pt x="1" y="1082"/>
                  </a:lnTo>
                  <a:lnTo>
                    <a:pt x="1082" y="1082"/>
                  </a:lnTo>
                  <a:lnTo>
                    <a:pt x="10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1" name="Google Shape;14081;p37"/>
            <p:cNvSpPr/>
            <p:nvPr/>
          </p:nvSpPr>
          <p:spPr>
            <a:xfrm>
              <a:off x="4271800" y="2471700"/>
              <a:ext cx="27050" cy="27075"/>
            </a:xfrm>
            <a:custGeom>
              <a:rect b="b" l="l" r="r" t="t"/>
              <a:pathLst>
                <a:path extrusionOk="0" h="1083" w="1082">
                  <a:moveTo>
                    <a:pt x="0" y="1"/>
                  </a:moveTo>
                  <a:lnTo>
                    <a:pt x="0" y="1082"/>
                  </a:lnTo>
                  <a:lnTo>
                    <a:pt x="1082" y="1082"/>
                  </a:lnTo>
                  <a:lnTo>
                    <a:pt x="10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2" name="Google Shape;14082;p37"/>
            <p:cNvSpPr/>
            <p:nvPr/>
          </p:nvSpPr>
          <p:spPr>
            <a:xfrm>
              <a:off x="4298825" y="2471700"/>
              <a:ext cx="27075" cy="27075"/>
            </a:xfrm>
            <a:custGeom>
              <a:rect b="b" l="l" r="r" t="t"/>
              <a:pathLst>
                <a:path extrusionOk="0" h="1083" w="1083">
                  <a:moveTo>
                    <a:pt x="1" y="1"/>
                  </a:moveTo>
                  <a:lnTo>
                    <a:pt x="1" y="1082"/>
                  </a:lnTo>
                  <a:lnTo>
                    <a:pt x="1082" y="1082"/>
                  </a:lnTo>
                  <a:lnTo>
                    <a:pt x="1082"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3" name="Google Shape;14083;p37"/>
            <p:cNvSpPr/>
            <p:nvPr/>
          </p:nvSpPr>
          <p:spPr>
            <a:xfrm>
              <a:off x="4217725" y="2498750"/>
              <a:ext cx="27050" cy="27050"/>
            </a:xfrm>
            <a:custGeom>
              <a:rect b="b" l="l" r="r" t="t"/>
              <a:pathLst>
                <a:path extrusionOk="0" h="1082" w="1082">
                  <a:moveTo>
                    <a:pt x="0" y="0"/>
                  </a:moveTo>
                  <a:lnTo>
                    <a:pt x="0" y="1082"/>
                  </a:lnTo>
                  <a:lnTo>
                    <a:pt x="1082" y="1082"/>
                  </a:lnTo>
                  <a:lnTo>
                    <a:pt x="1082"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4" name="Google Shape;14084;p37"/>
            <p:cNvSpPr/>
            <p:nvPr/>
          </p:nvSpPr>
          <p:spPr>
            <a:xfrm>
              <a:off x="4244750" y="2498750"/>
              <a:ext cx="27075" cy="27050"/>
            </a:xfrm>
            <a:custGeom>
              <a:rect b="b" l="l" r="r" t="t"/>
              <a:pathLst>
                <a:path extrusionOk="0" h="1082" w="1083">
                  <a:moveTo>
                    <a:pt x="1" y="0"/>
                  </a:moveTo>
                  <a:lnTo>
                    <a:pt x="1" y="1082"/>
                  </a:lnTo>
                  <a:lnTo>
                    <a:pt x="1082" y="1082"/>
                  </a:lnTo>
                  <a:lnTo>
                    <a:pt x="1082"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5" name="Google Shape;14085;p37"/>
            <p:cNvSpPr/>
            <p:nvPr/>
          </p:nvSpPr>
          <p:spPr>
            <a:xfrm>
              <a:off x="4271800" y="2498750"/>
              <a:ext cx="27050" cy="27050"/>
            </a:xfrm>
            <a:custGeom>
              <a:rect b="b" l="l" r="r" t="t"/>
              <a:pathLst>
                <a:path extrusionOk="0" h="1082" w="1082">
                  <a:moveTo>
                    <a:pt x="0" y="0"/>
                  </a:moveTo>
                  <a:lnTo>
                    <a:pt x="0" y="1082"/>
                  </a:lnTo>
                  <a:lnTo>
                    <a:pt x="1082" y="1082"/>
                  </a:lnTo>
                  <a:lnTo>
                    <a:pt x="1082"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6" name="Google Shape;14086;p37"/>
          <p:cNvGrpSpPr/>
          <p:nvPr/>
        </p:nvGrpSpPr>
        <p:grpSpPr>
          <a:xfrm rot="5400000">
            <a:off x="2288493" y="2123157"/>
            <a:ext cx="650345" cy="325248"/>
            <a:chOff x="4190675" y="2636275"/>
            <a:chExt cx="324475" cy="162275"/>
          </a:xfrm>
        </p:grpSpPr>
        <p:sp>
          <p:nvSpPr>
            <p:cNvPr id="14087" name="Google Shape;14087;p37"/>
            <p:cNvSpPr/>
            <p:nvPr/>
          </p:nvSpPr>
          <p:spPr>
            <a:xfrm>
              <a:off x="4325875" y="2690350"/>
              <a:ext cx="27050" cy="27075"/>
            </a:xfrm>
            <a:custGeom>
              <a:rect b="b" l="l" r="r" t="t"/>
              <a:pathLst>
                <a:path extrusionOk="0" h="1083" w="1082">
                  <a:moveTo>
                    <a:pt x="0" y="1"/>
                  </a:moveTo>
                  <a:lnTo>
                    <a:pt x="0" y="1082"/>
                  </a:lnTo>
                  <a:lnTo>
                    <a:pt x="1082" y="1082"/>
                  </a:lnTo>
                  <a:lnTo>
                    <a:pt x="10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8" name="Google Shape;14088;p37"/>
            <p:cNvSpPr/>
            <p:nvPr/>
          </p:nvSpPr>
          <p:spPr>
            <a:xfrm>
              <a:off x="4352900" y="2690350"/>
              <a:ext cx="27075" cy="27075"/>
            </a:xfrm>
            <a:custGeom>
              <a:rect b="b" l="l" r="r" t="t"/>
              <a:pathLst>
                <a:path extrusionOk="0" h="1083" w="1083">
                  <a:moveTo>
                    <a:pt x="1" y="1"/>
                  </a:moveTo>
                  <a:lnTo>
                    <a:pt x="1" y="1082"/>
                  </a:lnTo>
                  <a:lnTo>
                    <a:pt x="1082" y="1082"/>
                  </a:lnTo>
                  <a:lnTo>
                    <a:pt x="1082"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9" name="Google Shape;14089;p37"/>
            <p:cNvSpPr/>
            <p:nvPr/>
          </p:nvSpPr>
          <p:spPr>
            <a:xfrm>
              <a:off x="4379950" y="2690350"/>
              <a:ext cx="27050" cy="27075"/>
            </a:xfrm>
            <a:custGeom>
              <a:rect b="b" l="l" r="r" t="t"/>
              <a:pathLst>
                <a:path extrusionOk="0" h="1083" w="1082">
                  <a:moveTo>
                    <a:pt x="0" y="1"/>
                  </a:moveTo>
                  <a:lnTo>
                    <a:pt x="0" y="1082"/>
                  </a:lnTo>
                  <a:lnTo>
                    <a:pt x="1082" y="1082"/>
                  </a:lnTo>
                  <a:lnTo>
                    <a:pt x="1082"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0" name="Google Shape;14090;p37"/>
            <p:cNvSpPr/>
            <p:nvPr/>
          </p:nvSpPr>
          <p:spPr>
            <a:xfrm>
              <a:off x="4406975" y="2690350"/>
              <a:ext cx="27075" cy="27075"/>
            </a:xfrm>
            <a:custGeom>
              <a:rect b="b" l="l" r="r" t="t"/>
              <a:pathLst>
                <a:path extrusionOk="0" h="1083" w="1083">
                  <a:moveTo>
                    <a:pt x="1" y="1"/>
                  </a:moveTo>
                  <a:lnTo>
                    <a:pt x="1" y="1082"/>
                  </a:lnTo>
                  <a:lnTo>
                    <a:pt x="1082" y="1082"/>
                  </a:lnTo>
                  <a:lnTo>
                    <a:pt x="1082"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1" name="Google Shape;14091;p37"/>
            <p:cNvSpPr/>
            <p:nvPr/>
          </p:nvSpPr>
          <p:spPr>
            <a:xfrm>
              <a:off x="4434025" y="2690350"/>
              <a:ext cx="27050" cy="27075"/>
            </a:xfrm>
            <a:custGeom>
              <a:rect b="b" l="l" r="r" t="t"/>
              <a:pathLst>
                <a:path extrusionOk="0" h="1083" w="1082">
                  <a:moveTo>
                    <a:pt x="0" y="1"/>
                  </a:moveTo>
                  <a:lnTo>
                    <a:pt x="0" y="1082"/>
                  </a:lnTo>
                  <a:lnTo>
                    <a:pt x="1082" y="1082"/>
                  </a:lnTo>
                  <a:lnTo>
                    <a:pt x="1082"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2" name="Google Shape;14092;p37"/>
            <p:cNvSpPr/>
            <p:nvPr/>
          </p:nvSpPr>
          <p:spPr>
            <a:xfrm>
              <a:off x="4461050" y="2690350"/>
              <a:ext cx="27075" cy="27075"/>
            </a:xfrm>
            <a:custGeom>
              <a:rect b="b" l="l" r="r" t="t"/>
              <a:pathLst>
                <a:path extrusionOk="0" h="1083" w="1083">
                  <a:moveTo>
                    <a:pt x="1" y="1"/>
                  </a:moveTo>
                  <a:lnTo>
                    <a:pt x="1" y="1082"/>
                  </a:lnTo>
                  <a:lnTo>
                    <a:pt x="1082" y="1082"/>
                  </a:lnTo>
                  <a:lnTo>
                    <a:pt x="1082"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3" name="Google Shape;14093;p37"/>
            <p:cNvSpPr/>
            <p:nvPr/>
          </p:nvSpPr>
          <p:spPr>
            <a:xfrm>
              <a:off x="4488100" y="2690350"/>
              <a:ext cx="27050" cy="27075"/>
            </a:xfrm>
            <a:custGeom>
              <a:rect b="b" l="l" r="r" t="t"/>
              <a:pathLst>
                <a:path extrusionOk="0" h="1083" w="1082">
                  <a:moveTo>
                    <a:pt x="0" y="1"/>
                  </a:moveTo>
                  <a:lnTo>
                    <a:pt x="0" y="1082"/>
                  </a:lnTo>
                  <a:lnTo>
                    <a:pt x="1082" y="1082"/>
                  </a:lnTo>
                  <a:lnTo>
                    <a:pt x="10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4" name="Google Shape;14094;p37"/>
            <p:cNvSpPr/>
            <p:nvPr/>
          </p:nvSpPr>
          <p:spPr>
            <a:xfrm>
              <a:off x="4325875" y="2717400"/>
              <a:ext cx="27050" cy="27050"/>
            </a:xfrm>
            <a:custGeom>
              <a:rect b="b" l="l" r="r" t="t"/>
              <a:pathLst>
                <a:path extrusionOk="0" h="1082" w="1082">
                  <a:moveTo>
                    <a:pt x="0" y="0"/>
                  </a:moveTo>
                  <a:lnTo>
                    <a:pt x="0" y="1082"/>
                  </a:lnTo>
                  <a:lnTo>
                    <a:pt x="1082" y="1082"/>
                  </a:lnTo>
                  <a:lnTo>
                    <a:pt x="10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5" name="Google Shape;14095;p37"/>
            <p:cNvSpPr/>
            <p:nvPr/>
          </p:nvSpPr>
          <p:spPr>
            <a:xfrm>
              <a:off x="4352900" y="2717400"/>
              <a:ext cx="27075" cy="27050"/>
            </a:xfrm>
            <a:custGeom>
              <a:rect b="b" l="l" r="r" t="t"/>
              <a:pathLst>
                <a:path extrusionOk="0" h="1082" w="1083">
                  <a:moveTo>
                    <a:pt x="1" y="0"/>
                  </a:moveTo>
                  <a:lnTo>
                    <a:pt x="1" y="1082"/>
                  </a:lnTo>
                  <a:lnTo>
                    <a:pt x="1082" y="1082"/>
                  </a:lnTo>
                  <a:lnTo>
                    <a:pt x="1082"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6" name="Google Shape;14096;p37"/>
            <p:cNvSpPr/>
            <p:nvPr/>
          </p:nvSpPr>
          <p:spPr>
            <a:xfrm>
              <a:off x="4379950" y="2717400"/>
              <a:ext cx="27050" cy="27050"/>
            </a:xfrm>
            <a:custGeom>
              <a:rect b="b" l="l" r="r" t="t"/>
              <a:pathLst>
                <a:path extrusionOk="0" h="1082" w="1082">
                  <a:moveTo>
                    <a:pt x="0" y="0"/>
                  </a:moveTo>
                  <a:lnTo>
                    <a:pt x="0" y="1082"/>
                  </a:lnTo>
                  <a:lnTo>
                    <a:pt x="1082" y="1082"/>
                  </a:lnTo>
                  <a:lnTo>
                    <a:pt x="10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7" name="Google Shape;14097;p37"/>
            <p:cNvSpPr/>
            <p:nvPr/>
          </p:nvSpPr>
          <p:spPr>
            <a:xfrm>
              <a:off x="4406975" y="2717400"/>
              <a:ext cx="27075" cy="27050"/>
            </a:xfrm>
            <a:custGeom>
              <a:rect b="b" l="l" r="r" t="t"/>
              <a:pathLst>
                <a:path extrusionOk="0" h="1082" w="1083">
                  <a:moveTo>
                    <a:pt x="1" y="0"/>
                  </a:moveTo>
                  <a:lnTo>
                    <a:pt x="1" y="1082"/>
                  </a:lnTo>
                  <a:lnTo>
                    <a:pt x="1082" y="1082"/>
                  </a:lnTo>
                  <a:lnTo>
                    <a:pt x="1082" y="0"/>
                  </a:lnTo>
                  <a:close/>
                </a:path>
              </a:pathLst>
            </a:custGeom>
            <a:solidFill>
              <a:srgbClr val="FFB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8" name="Google Shape;14098;p37"/>
            <p:cNvSpPr/>
            <p:nvPr/>
          </p:nvSpPr>
          <p:spPr>
            <a:xfrm>
              <a:off x="4434025" y="2717400"/>
              <a:ext cx="27050" cy="27050"/>
            </a:xfrm>
            <a:custGeom>
              <a:rect b="b" l="l" r="r" t="t"/>
              <a:pathLst>
                <a:path extrusionOk="0" h="1082" w="1082">
                  <a:moveTo>
                    <a:pt x="0" y="0"/>
                  </a:moveTo>
                  <a:lnTo>
                    <a:pt x="0" y="1082"/>
                  </a:lnTo>
                  <a:lnTo>
                    <a:pt x="1082" y="1082"/>
                  </a:lnTo>
                  <a:lnTo>
                    <a:pt x="10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9" name="Google Shape;14099;p37"/>
            <p:cNvSpPr/>
            <p:nvPr/>
          </p:nvSpPr>
          <p:spPr>
            <a:xfrm>
              <a:off x="4461050" y="2717400"/>
              <a:ext cx="27075" cy="27050"/>
            </a:xfrm>
            <a:custGeom>
              <a:rect b="b" l="l" r="r" t="t"/>
              <a:pathLst>
                <a:path extrusionOk="0" h="1082" w="1083">
                  <a:moveTo>
                    <a:pt x="1" y="0"/>
                  </a:moveTo>
                  <a:lnTo>
                    <a:pt x="1" y="1082"/>
                  </a:lnTo>
                  <a:lnTo>
                    <a:pt x="1082" y="1082"/>
                  </a:lnTo>
                  <a:lnTo>
                    <a:pt x="10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0" name="Google Shape;14100;p37"/>
            <p:cNvSpPr/>
            <p:nvPr/>
          </p:nvSpPr>
          <p:spPr>
            <a:xfrm>
              <a:off x="4488100" y="2717400"/>
              <a:ext cx="27050" cy="27050"/>
            </a:xfrm>
            <a:custGeom>
              <a:rect b="b" l="l" r="r" t="t"/>
              <a:pathLst>
                <a:path extrusionOk="0" h="1082" w="1082">
                  <a:moveTo>
                    <a:pt x="0" y="0"/>
                  </a:moveTo>
                  <a:lnTo>
                    <a:pt x="0" y="1082"/>
                  </a:lnTo>
                  <a:lnTo>
                    <a:pt x="1082" y="1082"/>
                  </a:lnTo>
                  <a:lnTo>
                    <a:pt x="1082"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1" name="Google Shape;14101;p37"/>
            <p:cNvSpPr/>
            <p:nvPr/>
          </p:nvSpPr>
          <p:spPr>
            <a:xfrm>
              <a:off x="4379950" y="2744425"/>
              <a:ext cx="27050" cy="27075"/>
            </a:xfrm>
            <a:custGeom>
              <a:rect b="b" l="l" r="r" t="t"/>
              <a:pathLst>
                <a:path extrusionOk="0" h="1083" w="1082">
                  <a:moveTo>
                    <a:pt x="0" y="1"/>
                  </a:moveTo>
                  <a:lnTo>
                    <a:pt x="0" y="1082"/>
                  </a:lnTo>
                  <a:lnTo>
                    <a:pt x="1082" y="1082"/>
                  </a:lnTo>
                  <a:lnTo>
                    <a:pt x="10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2" name="Google Shape;14102;p37"/>
            <p:cNvSpPr/>
            <p:nvPr/>
          </p:nvSpPr>
          <p:spPr>
            <a:xfrm>
              <a:off x="4434025" y="2744425"/>
              <a:ext cx="27050" cy="27075"/>
            </a:xfrm>
            <a:custGeom>
              <a:rect b="b" l="l" r="r" t="t"/>
              <a:pathLst>
                <a:path extrusionOk="0" h="1083" w="1082">
                  <a:moveTo>
                    <a:pt x="0" y="1"/>
                  </a:moveTo>
                  <a:lnTo>
                    <a:pt x="0" y="1082"/>
                  </a:lnTo>
                  <a:lnTo>
                    <a:pt x="1082" y="1082"/>
                  </a:lnTo>
                  <a:lnTo>
                    <a:pt x="1082" y="1"/>
                  </a:lnTo>
                  <a:close/>
                </a:path>
              </a:pathLst>
            </a:custGeom>
            <a:solidFill>
              <a:srgbClr val="FFB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3" name="Google Shape;14103;p37"/>
            <p:cNvSpPr/>
            <p:nvPr/>
          </p:nvSpPr>
          <p:spPr>
            <a:xfrm>
              <a:off x="4461050" y="2744425"/>
              <a:ext cx="27075" cy="27075"/>
            </a:xfrm>
            <a:custGeom>
              <a:rect b="b" l="l" r="r" t="t"/>
              <a:pathLst>
                <a:path extrusionOk="0" h="1083" w="1083">
                  <a:moveTo>
                    <a:pt x="1" y="1"/>
                  </a:moveTo>
                  <a:lnTo>
                    <a:pt x="1" y="1082"/>
                  </a:lnTo>
                  <a:lnTo>
                    <a:pt x="1082" y="1082"/>
                  </a:lnTo>
                  <a:lnTo>
                    <a:pt x="1082" y="1"/>
                  </a:lnTo>
                  <a:close/>
                </a:path>
              </a:pathLst>
            </a:custGeom>
            <a:solidFill>
              <a:srgbClr val="FFB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4" name="Google Shape;14104;p37"/>
            <p:cNvSpPr/>
            <p:nvPr/>
          </p:nvSpPr>
          <p:spPr>
            <a:xfrm>
              <a:off x="4217725" y="2636275"/>
              <a:ext cx="27050" cy="27075"/>
            </a:xfrm>
            <a:custGeom>
              <a:rect b="b" l="l" r="r" t="t"/>
              <a:pathLst>
                <a:path extrusionOk="0" h="1083" w="1082">
                  <a:moveTo>
                    <a:pt x="0" y="1"/>
                  </a:moveTo>
                  <a:lnTo>
                    <a:pt x="0" y="1082"/>
                  </a:lnTo>
                  <a:lnTo>
                    <a:pt x="1082" y="1082"/>
                  </a:lnTo>
                  <a:lnTo>
                    <a:pt x="1082"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5" name="Google Shape;14105;p37"/>
            <p:cNvSpPr/>
            <p:nvPr/>
          </p:nvSpPr>
          <p:spPr>
            <a:xfrm>
              <a:off x="4244750" y="2636275"/>
              <a:ext cx="27075" cy="27075"/>
            </a:xfrm>
            <a:custGeom>
              <a:rect b="b" l="l" r="r" t="t"/>
              <a:pathLst>
                <a:path extrusionOk="0" h="1083" w="1083">
                  <a:moveTo>
                    <a:pt x="1" y="1"/>
                  </a:moveTo>
                  <a:lnTo>
                    <a:pt x="1" y="1082"/>
                  </a:lnTo>
                  <a:lnTo>
                    <a:pt x="1082" y="1082"/>
                  </a:lnTo>
                  <a:lnTo>
                    <a:pt x="10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6" name="Google Shape;14106;p37"/>
            <p:cNvSpPr/>
            <p:nvPr/>
          </p:nvSpPr>
          <p:spPr>
            <a:xfrm>
              <a:off x="4271800" y="2636275"/>
              <a:ext cx="27050" cy="27075"/>
            </a:xfrm>
            <a:custGeom>
              <a:rect b="b" l="l" r="r" t="t"/>
              <a:pathLst>
                <a:path extrusionOk="0" h="1083" w="1082">
                  <a:moveTo>
                    <a:pt x="0" y="1"/>
                  </a:moveTo>
                  <a:lnTo>
                    <a:pt x="0" y="1082"/>
                  </a:lnTo>
                  <a:lnTo>
                    <a:pt x="1082" y="1082"/>
                  </a:lnTo>
                  <a:lnTo>
                    <a:pt x="1082"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7" name="Google Shape;14107;p37"/>
            <p:cNvSpPr/>
            <p:nvPr/>
          </p:nvSpPr>
          <p:spPr>
            <a:xfrm>
              <a:off x="4190675" y="2663325"/>
              <a:ext cx="27075" cy="27050"/>
            </a:xfrm>
            <a:custGeom>
              <a:rect b="b" l="l" r="r" t="t"/>
              <a:pathLst>
                <a:path extrusionOk="0" h="1082" w="1083">
                  <a:moveTo>
                    <a:pt x="1" y="0"/>
                  </a:moveTo>
                  <a:lnTo>
                    <a:pt x="1" y="1082"/>
                  </a:lnTo>
                  <a:lnTo>
                    <a:pt x="1082" y="1082"/>
                  </a:lnTo>
                  <a:lnTo>
                    <a:pt x="1082"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8" name="Google Shape;14108;p37"/>
            <p:cNvSpPr/>
            <p:nvPr/>
          </p:nvSpPr>
          <p:spPr>
            <a:xfrm>
              <a:off x="4217725" y="2663325"/>
              <a:ext cx="27050" cy="27050"/>
            </a:xfrm>
            <a:custGeom>
              <a:rect b="b" l="l" r="r" t="t"/>
              <a:pathLst>
                <a:path extrusionOk="0" h="1082" w="1082">
                  <a:moveTo>
                    <a:pt x="0" y="0"/>
                  </a:moveTo>
                  <a:lnTo>
                    <a:pt x="0" y="1082"/>
                  </a:lnTo>
                  <a:lnTo>
                    <a:pt x="1082" y="1082"/>
                  </a:lnTo>
                  <a:lnTo>
                    <a:pt x="1082" y="0"/>
                  </a:lnTo>
                  <a:close/>
                </a:path>
              </a:pathLst>
            </a:custGeom>
            <a:solidFill>
              <a:srgbClr val="FFB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9" name="Google Shape;14109;p37"/>
            <p:cNvSpPr/>
            <p:nvPr/>
          </p:nvSpPr>
          <p:spPr>
            <a:xfrm>
              <a:off x="4244750" y="2663325"/>
              <a:ext cx="27075" cy="27050"/>
            </a:xfrm>
            <a:custGeom>
              <a:rect b="b" l="l" r="r" t="t"/>
              <a:pathLst>
                <a:path extrusionOk="0" h="1082" w="1083">
                  <a:moveTo>
                    <a:pt x="1" y="0"/>
                  </a:moveTo>
                  <a:lnTo>
                    <a:pt x="1" y="1082"/>
                  </a:lnTo>
                  <a:lnTo>
                    <a:pt x="1082" y="1082"/>
                  </a:lnTo>
                  <a:lnTo>
                    <a:pt x="10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0" name="Google Shape;14110;p37"/>
            <p:cNvSpPr/>
            <p:nvPr/>
          </p:nvSpPr>
          <p:spPr>
            <a:xfrm>
              <a:off x="4271800" y="2663325"/>
              <a:ext cx="27050" cy="27050"/>
            </a:xfrm>
            <a:custGeom>
              <a:rect b="b" l="l" r="r" t="t"/>
              <a:pathLst>
                <a:path extrusionOk="0" h="1082" w="1082">
                  <a:moveTo>
                    <a:pt x="0" y="0"/>
                  </a:moveTo>
                  <a:lnTo>
                    <a:pt x="0" y="1082"/>
                  </a:lnTo>
                  <a:lnTo>
                    <a:pt x="1082" y="1082"/>
                  </a:lnTo>
                  <a:lnTo>
                    <a:pt x="10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1" name="Google Shape;14111;p37"/>
            <p:cNvSpPr/>
            <p:nvPr/>
          </p:nvSpPr>
          <p:spPr>
            <a:xfrm>
              <a:off x="4298825" y="2663325"/>
              <a:ext cx="27075" cy="27050"/>
            </a:xfrm>
            <a:custGeom>
              <a:rect b="b" l="l" r="r" t="t"/>
              <a:pathLst>
                <a:path extrusionOk="0" h="1082" w="1083">
                  <a:moveTo>
                    <a:pt x="1" y="0"/>
                  </a:moveTo>
                  <a:lnTo>
                    <a:pt x="1" y="1082"/>
                  </a:lnTo>
                  <a:lnTo>
                    <a:pt x="1082" y="1082"/>
                  </a:lnTo>
                  <a:lnTo>
                    <a:pt x="10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2" name="Google Shape;14112;p37"/>
            <p:cNvSpPr/>
            <p:nvPr/>
          </p:nvSpPr>
          <p:spPr>
            <a:xfrm>
              <a:off x="4190675" y="2690350"/>
              <a:ext cx="27075" cy="27075"/>
            </a:xfrm>
            <a:custGeom>
              <a:rect b="b" l="l" r="r" t="t"/>
              <a:pathLst>
                <a:path extrusionOk="0" h="1083" w="1083">
                  <a:moveTo>
                    <a:pt x="1" y="1"/>
                  </a:moveTo>
                  <a:lnTo>
                    <a:pt x="1" y="1082"/>
                  </a:lnTo>
                  <a:lnTo>
                    <a:pt x="1082" y="1082"/>
                  </a:lnTo>
                  <a:lnTo>
                    <a:pt x="1082"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3" name="Google Shape;14113;p37"/>
            <p:cNvSpPr/>
            <p:nvPr/>
          </p:nvSpPr>
          <p:spPr>
            <a:xfrm>
              <a:off x="4217725" y="2690350"/>
              <a:ext cx="27050" cy="27075"/>
            </a:xfrm>
            <a:custGeom>
              <a:rect b="b" l="l" r="r" t="t"/>
              <a:pathLst>
                <a:path extrusionOk="0" h="1083" w="1082">
                  <a:moveTo>
                    <a:pt x="0" y="1"/>
                  </a:moveTo>
                  <a:lnTo>
                    <a:pt x="0" y="1082"/>
                  </a:lnTo>
                  <a:lnTo>
                    <a:pt x="1082" y="1082"/>
                  </a:lnTo>
                  <a:lnTo>
                    <a:pt x="10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4" name="Google Shape;14114;p37"/>
            <p:cNvSpPr/>
            <p:nvPr/>
          </p:nvSpPr>
          <p:spPr>
            <a:xfrm>
              <a:off x="4271800" y="2690350"/>
              <a:ext cx="27050" cy="27075"/>
            </a:xfrm>
            <a:custGeom>
              <a:rect b="b" l="l" r="r" t="t"/>
              <a:pathLst>
                <a:path extrusionOk="0" h="1083" w="1082">
                  <a:moveTo>
                    <a:pt x="0" y="1"/>
                  </a:moveTo>
                  <a:lnTo>
                    <a:pt x="0" y="1082"/>
                  </a:lnTo>
                  <a:lnTo>
                    <a:pt x="1082" y="1082"/>
                  </a:lnTo>
                  <a:lnTo>
                    <a:pt x="10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5" name="Google Shape;14115;p37"/>
            <p:cNvSpPr/>
            <p:nvPr/>
          </p:nvSpPr>
          <p:spPr>
            <a:xfrm>
              <a:off x="4298825" y="2690350"/>
              <a:ext cx="27075" cy="27075"/>
            </a:xfrm>
            <a:custGeom>
              <a:rect b="b" l="l" r="r" t="t"/>
              <a:pathLst>
                <a:path extrusionOk="0" h="1083" w="1083">
                  <a:moveTo>
                    <a:pt x="1" y="1"/>
                  </a:moveTo>
                  <a:lnTo>
                    <a:pt x="1" y="1082"/>
                  </a:lnTo>
                  <a:lnTo>
                    <a:pt x="1082" y="1082"/>
                  </a:lnTo>
                  <a:lnTo>
                    <a:pt x="1082"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6" name="Google Shape;14116;p37"/>
            <p:cNvSpPr/>
            <p:nvPr/>
          </p:nvSpPr>
          <p:spPr>
            <a:xfrm>
              <a:off x="4190675" y="2717400"/>
              <a:ext cx="27075" cy="27050"/>
            </a:xfrm>
            <a:custGeom>
              <a:rect b="b" l="l" r="r" t="t"/>
              <a:pathLst>
                <a:path extrusionOk="0" h="1082" w="1083">
                  <a:moveTo>
                    <a:pt x="1" y="0"/>
                  </a:moveTo>
                  <a:lnTo>
                    <a:pt x="1" y="1082"/>
                  </a:lnTo>
                  <a:lnTo>
                    <a:pt x="1082" y="1082"/>
                  </a:lnTo>
                  <a:lnTo>
                    <a:pt x="1082"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7" name="Google Shape;14117;p37"/>
            <p:cNvSpPr/>
            <p:nvPr/>
          </p:nvSpPr>
          <p:spPr>
            <a:xfrm>
              <a:off x="4217725" y="2717400"/>
              <a:ext cx="27050" cy="27050"/>
            </a:xfrm>
            <a:custGeom>
              <a:rect b="b" l="l" r="r" t="t"/>
              <a:pathLst>
                <a:path extrusionOk="0" h="1082" w="1082">
                  <a:moveTo>
                    <a:pt x="0" y="0"/>
                  </a:moveTo>
                  <a:lnTo>
                    <a:pt x="0" y="1082"/>
                  </a:lnTo>
                  <a:lnTo>
                    <a:pt x="1082" y="1082"/>
                  </a:lnTo>
                  <a:lnTo>
                    <a:pt x="10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8" name="Google Shape;14118;p37"/>
            <p:cNvSpPr/>
            <p:nvPr/>
          </p:nvSpPr>
          <p:spPr>
            <a:xfrm>
              <a:off x="4271800" y="2717400"/>
              <a:ext cx="27050" cy="27050"/>
            </a:xfrm>
            <a:custGeom>
              <a:rect b="b" l="l" r="r" t="t"/>
              <a:pathLst>
                <a:path extrusionOk="0" h="1082" w="1082">
                  <a:moveTo>
                    <a:pt x="0" y="0"/>
                  </a:moveTo>
                  <a:lnTo>
                    <a:pt x="0" y="1082"/>
                  </a:lnTo>
                  <a:lnTo>
                    <a:pt x="1082" y="1082"/>
                  </a:lnTo>
                  <a:lnTo>
                    <a:pt x="10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9" name="Google Shape;14119;p37"/>
            <p:cNvSpPr/>
            <p:nvPr/>
          </p:nvSpPr>
          <p:spPr>
            <a:xfrm>
              <a:off x="4298825" y="2717400"/>
              <a:ext cx="27075" cy="27050"/>
            </a:xfrm>
            <a:custGeom>
              <a:rect b="b" l="l" r="r" t="t"/>
              <a:pathLst>
                <a:path extrusionOk="0" h="1082" w="1083">
                  <a:moveTo>
                    <a:pt x="1" y="0"/>
                  </a:moveTo>
                  <a:lnTo>
                    <a:pt x="1" y="1082"/>
                  </a:lnTo>
                  <a:lnTo>
                    <a:pt x="1082" y="1082"/>
                  </a:lnTo>
                  <a:lnTo>
                    <a:pt x="1082"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0" name="Google Shape;14120;p37"/>
            <p:cNvSpPr/>
            <p:nvPr/>
          </p:nvSpPr>
          <p:spPr>
            <a:xfrm>
              <a:off x="4190675" y="2744425"/>
              <a:ext cx="27075" cy="27075"/>
            </a:xfrm>
            <a:custGeom>
              <a:rect b="b" l="l" r="r" t="t"/>
              <a:pathLst>
                <a:path extrusionOk="0" h="1083" w="1083">
                  <a:moveTo>
                    <a:pt x="1" y="1"/>
                  </a:moveTo>
                  <a:lnTo>
                    <a:pt x="1" y="1082"/>
                  </a:lnTo>
                  <a:lnTo>
                    <a:pt x="1082" y="1082"/>
                  </a:lnTo>
                  <a:lnTo>
                    <a:pt x="1082"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1" name="Google Shape;14121;p37"/>
            <p:cNvSpPr/>
            <p:nvPr/>
          </p:nvSpPr>
          <p:spPr>
            <a:xfrm>
              <a:off x="4217725" y="2744425"/>
              <a:ext cx="27050" cy="27075"/>
            </a:xfrm>
            <a:custGeom>
              <a:rect b="b" l="l" r="r" t="t"/>
              <a:pathLst>
                <a:path extrusionOk="0" h="1083" w="1082">
                  <a:moveTo>
                    <a:pt x="0" y="1"/>
                  </a:moveTo>
                  <a:lnTo>
                    <a:pt x="0" y="1082"/>
                  </a:lnTo>
                  <a:lnTo>
                    <a:pt x="1082" y="1082"/>
                  </a:lnTo>
                  <a:lnTo>
                    <a:pt x="10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2" name="Google Shape;14122;p37"/>
            <p:cNvSpPr/>
            <p:nvPr/>
          </p:nvSpPr>
          <p:spPr>
            <a:xfrm>
              <a:off x="4244750" y="2744425"/>
              <a:ext cx="27075" cy="27075"/>
            </a:xfrm>
            <a:custGeom>
              <a:rect b="b" l="l" r="r" t="t"/>
              <a:pathLst>
                <a:path extrusionOk="0" h="1083" w="1083">
                  <a:moveTo>
                    <a:pt x="1" y="1"/>
                  </a:moveTo>
                  <a:lnTo>
                    <a:pt x="1" y="1082"/>
                  </a:lnTo>
                  <a:lnTo>
                    <a:pt x="1082" y="1082"/>
                  </a:lnTo>
                  <a:lnTo>
                    <a:pt x="10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3" name="Google Shape;14123;p37"/>
            <p:cNvSpPr/>
            <p:nvPr/>
          </p:nvSpPr>
          <p:spPr>
            <a:xfrm>
              <a:off x="4271800" y="2744425"/>
              <a:ext cx="27050" cy="27075"/>
            </a:xfrm>
            <a:custGeom>
              <a:rect b="b" l="l" r="r" t="t"/>
              <a:pathLst>
                <a:path extrusionOk="0" h="1083" w="1082">
                  <a:moveTo>
                    <a:pt x="0" y="1"/>
                  </a:moveTo>
                  <a:lnTo>
                    <a:pt x="0" y="1082"/>
                  </a:lnTo>
                  <a:lnTo>
                    <a:pt x="1082" y="1082"/>
                  </a:lnTo>
                  <a:lnTo>
                    <a:pt x="10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4" name="Google Shape;14124;p37"/>
            <p:cNvSpPr/>
            <p:nvPr/>
          </p:nvSpPr>
          <p:spPr>
            <a:xfrm>
              <a:off x="4298825" y="2744425"/>
              <a:ext cx="27075" cy="27075"/>
            </a:xfrm>
            <a:custGeom>
              <a:rect b="b" l="l" r="r" t="t"/>
              <a:pathLst>
                <a:path extrusionOk="0" h="1083" w="1083">
                  <a:moveTo>
                    <a:pt x="1" y="1"/>
                  </a:moveTo>
                  <a:lnTo>
                    <a:pt x="1" y="1082"/>
                  </a:lnTo>
                  <a:lnTo>
                    <a:pt x="1082" y="1082"/>
                  </a:lnTo>
                  <a:lnTo>
                    <a:pt x="1082"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5" name="Google Shape;14125;p37"/>
            <p:cNvSpPr/>
            <p:nvPr/>
          </p:nvSpPr>
          <p:spPr>
            <a:xfrm>
              <a:off x="4217725" y="2771475"/>
              <a:ext cx="27050" cy="27075"/>
            </a:xfrm>
            <a:custGeom>
              <a:rect b="b" l="l" r="r" t="t"/>
              <a:pathLst>
                <a:path extrusionOk="0" h="1083" w="1082">
                  <a:moveTo>
                    <a:pt x="0" y="0"/>
                  </a:moveTo>
                  <a:lnTo>
                    <a:pt x="0" y="1082"/>
                  </a:lnTo>
                  <a:lnTo>
                    <a:pt x="1082" y="1082"/>
                  </a:lnTo>
                  <a:lnTo>
                    <a:pt x="1082"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6" name="Google Shape;14126;p37"/>
            <p:cNvSpPr/>
            <p:nvPr/>
          </p:nvSpPr>
          <p:spPr>
            <a:xfrm>
              <a:off x="4244750" y="2771475"/>
              <a:ext cx="27075" cy="27075"/>
            </a:xfrm>
            <a:custGeom>
              <a:rect b="b" l="l" r="r" t="t"/>
              <a:pathLst>
                <a:path extrusionOk="0" h="1083" w="1083">
                  <a:moveTo>
                    <a:pt x="1" y="0"/>
                  </a:moveTo>
                  <a:lnTo>
                    <a:pt x="1" y="1082"/>
                  </a:lnTo>
                  <a:lnTo>
                    <a:pt x="1082" y="1082"/>
                  </a:lnTo>
                  <a:lnTo>
                    <a:pt x="1082"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7" name="Google Shape;14127;p37"/>
            <p:cNvSpPr/>
            <p:nvPr/>
          </p:nvSpPr>
          <p:spPr>
            <a:xfrm>
              <a:off x="4271800" y="2771475"/>
              <a:ext cx="27050" cy="27075"/>
            </a:xfrm>
            <a:custGeom>
              <a:rect b="b" l="l" r="r" t="t"/>
              <a:pathLst>
                <a:path extrusionOk="0" h="1083" w="1082">
                  <a:moveTo>
                    <a:pt x="0" y="0"/>
                  </a:moveTo>
                  <a:lnTo>
                    <a:pt x="0" y="1082"/>
                  </a:lnTo>
                  <a:lnTo>
                    <a:pt x="1082" y="1082"/>
                  </a:lnTo>
                  <a:lnTo>
                    <a:pt x="1082"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1" name="Shape 14131"/>
        <p:cNvGrpSpPr/>
        <p:nvPr/>
      </p:nvGrpSpPr>
      <p:grpSpPr>
        <a:xfrm>
          <a:off x="0" y="0"/>
          <a:ext cx="0" cy="0"/>
          <a:chOff x="0" y="0"/>
          <a:chExt cx="0" cy="0"/>
        </a:xfrm>
      </p:grpSpPr>
      <p:sp>
        <p:nvSpPr>
          <p:cNvPr id="14132" name="Google Shape;14132;p38"/>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FRONTEND</a:t>
            </a:r>
            <a:endParaRPr/>
          </a:p>
        </p:txBody>
      </p:sp>
      <p:sp>
        <p:nvSpPr>
          <p:cNvPr id="14133" name="Google Shape;14133;p38"/>
          <p:cNvSpPr txBox="1"/>
          <p:nvPr>
            <p:ph idx="1" type="subTitle"/>
          </p:nvPr>
        </p:nvSpPr>
        <p:spPr>
          <a:xfrm>
            <a:off x="634925" y="3399050"/>
            <a:ext cx="22770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Leaderboard</a:t>
            </a:r>
            <a:endParaRPr/>
          </a:p>
        </p:txBody>
      </p:sp>
      <p:sp>
        <p:nvSpPr>
          <p:cNvPr id="14134" name="Google Shape;14134;p38"/>
          <p:cNvSpPr txBox="1"/>
          <p:nvPr>
            <p:ph idx="3" type="subTitle"/>
          </p:nvPr>
        </p:nvSpPr>
        <p:spPr>
          <a:xfrm>
            <a:off x="3524400" y="3399050"/>
            <a:ext cx="20952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Summary Report</a:t>
            </a:r>
            <a:endParaRPr/>
          </a:p>
        </p:txBody>
      </p:sp>
      <p:sp>
        <p:nvSpPr>
          <p:cNvPr id="14135" name="Google Shape;14135;p38"/>
          <p:cNvSpPr txBox="1"/>
          <p:nvPr>
            <p:ph idx="5" type="subTitle"/>
          </p:nvPr>
        </p:nvSpPr>
        <p:spPr>
          <a:xfrm>
            <a:off x="6176050" y="3399050"/>
            <a:ext cx="24297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Create/View Assignments</a:t>
            </a:r>
            <a:endParaRPr/>
          </a:p>
        </p:txBody>
      </p:sp>
      <p:sp>
        <p:nvSpPr>
          <p:cNvPr id="14136" name="Google Shape;14136;p38"/>
          <p:cNvSpPr txBox="1"/>
          <p:nvPr>
            <p:ph idx="7" type="subTitle"/>
          </p:nvPr>
        </p:nvSpPr>
        <p:spPr>
          <a:xfrm>
            <a:off x="198825" y="1652750"/>
            <a:ext cx="31554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Login/Register</a:t>
            </a:r>
            <a:endParaRPr/>
          </a:p>
        </p:txBody>
      </p:sp>
      <p:sp>
        <p:nvSpPr>
          <p:cNvPr id="14137" name="Google Shape;14137;p38"/>
          <p:cNvSpPr txBox="1"/>
          <p:nvPr>
            <p:ph idx="9" type="subTitle"/>
          </p:nvPr>
        </p:nvSpPr>
        <p:spPr>
          <a:xfrm>
            <a:off x="3524400" y="1652738"/>
            <a:ext cx="20952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Homepage</a:t>
            </a:r>
            <a:endParaRPr/>
          </a:p>
        </p:txBody>
      </p:sp>
      <p:sp>
        <p:nvSpPr>
          <p:cNvPr id="14138" name="Google Shape;14138;p38"/>
          <p:cNvSpPr txBox="1"/>
          <p:nvPr>
            <p:ph idx="14" type="subTitle"/>
          </p:nvPr>
        </p:nvSpPr>
        <p:spPr>
          <a:xfrm>
            <a:off x="6240000" y="1652750"/>
            <a:ext cx="22770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Gyms/Worlds</a:t>
            </a:r>
            <a:endParaRPr/>
          </a:p>
        </p:txBody>
      </p:sp>
      <p:grpSp>
        <p:nvGrpSpPr>
          <p:cNvPr id="14139" name="Google Shape;14139;p38"/>
          <p:cNvGrpSpPr/>
          <p:nvPr/>
        </p:nvGrpSpPr>
        <p:grpSpPr>
          <a:xfrm>
            <a:off x="1538655" y="2847295"/>
            <a:ext cx="457894" cy="459583"/>
            <a:chOff x="720000" y="1540425"/>
            <a:chExt cx="833900" cy="836975"/>
          </a:xfrm>
        </p:grpSpPr>
        <p:sp>
          <p:nvSpPr>
            <p:cNvPr id="14140" name="Google Shape;14140;p38"/>
            <p:cNvSpPr/>
            <p:nvPr/>
          </p:nvSpPr>
          <p:spPr>
            <a:xfrm rot="-5400000">
              <a:off x="720550" y="1543413"/>
              <a:ext cx="832800" cy="831000"/>
            </a:xfrm>
            <a:prstGeom prst="wedgeRectCallout">
              <a:avLst>
                <a:gd fmla="val -67329" name="adj1"/>
                <a:gd fmla="val 20048"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41" name="Google Shape;14141;p38"/>
            <p:cNvGrpSpPr/>
            <p:nvPr/>
          </p:nvGrpSpPr>
          <p:grpSpPr>
            <a:xfrm>
              <a:off x="720000" y="1540425"/>
              <a:ext cx="833900" cy="836975"/>
              <a:chOff x="720000" y="1540425"/>
              <a:chExt cx="833900" cy="836975"/>
            </a:xfrm>
          </p:grpSpPr>
          <p:sp>
            <p:nvSpPr>
              <p:cNvPr id="14142" name="Google Shape;14142;p38"/>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3" name="Google Shape;14143;p38"/>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4" name="Google Shape;14144;p38"/>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5" name="Google Shape;14145;p38"/>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46" name="Google Shape;14146;p38"/>
          <p:cNvGrpSpPr/>
          <p:nvPr/>
        </p:nvGrpSpPr>
        <p:grpSpPr>
          <a:xfrm>
            <a:off x="1538655" y="1105445"/>
            <a:ext cx="457894" cy="459583"/>
            <a:chOff x="720000" y="1540425"/>
            <a:chExt cx="833900" cy="836975"/>
          </a:xfrm>
        </p:grpSpPr>
        <p:sp>
          <p:nvSpPr>
            <p:cNvPr id="14147" name="Google Shape;14147;p38"/>
            <p:cNvSpPr/>
            <p:nvPr/>
          </p:nvSpPr>
          <p:spPr>
            <a:xfrm rot="-5400000">
              <a:off x="720550" y="1543413"/>
              <a:ext cx="832800" cy="831000"/>
            </a:xfrm>
            <a:prstGeom prst="wedgeRectCallout">
              <a:avLst>
                <a:gd fmla="val -67329" name="adj1"/>
                <a:gd fmla="val 20048"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48" name="Google Shape;14148;p38"/>
            <p:cNvGrpSpPr/>
            <p:nvPr/>
          </p:nvGrpSpPr>
          <p:grpSpPr>
            <a:xfrm>
              <a:off x="720000" y="1540425"/>
              <a:ext cx="833900" cy="836975"/>
              <a:chOff x="720000" y="1540425"/>
              <a:chExt cx="833900" cy="836975"/>
            </a:xfrm>
          </p:grpSpPr>
          <p:sp>
            <p:nvSpPr>
              <p:cNvPr id="14149" name="Google Shape;14149;p38"/>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0" name="Google Shape;14150;p38"/>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1" name="Google Shape;14151;p38"/>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2" name="Google Shape;14152;p38"/>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53" name="Google Shape;14153;p38"/>
          <p:cNvGrpSpPr/>
          <p:nvPr/>
        </p:nvGrpSpPr>
        <p:grpSpPr>
          <a:xfrm>
            <a:off x="4343055" y="2847295"/>
            <a:ext cx="457894" cy="459583"/>
            <a:chOff x="720000" y="1540425"/>
            <a:chExt cx="833900" cy="836975"/>
          </a:xfrm>
        </p:grpSpPr>
        <p:sp>
          <p:nvSpPr>
            <p:cNvPr id="14154" name="Google Shape;14154;p38"/>
            <p:cNvSpPr/>
            <p:nvPr/>
          </p:nvSpPr>
          <p:spPr>
            <a:xfrm rot="-5400000">
              <a:off x="720550" y="1543413"/>
              <a:ext cx="832800" cy="831000"/>
            </a:xfrm>
            <a:prstGeom prst="wedgeRectCallout">
              <a:avLst>
                <a:gd fmla="val -67329" name="adj1"/>
                <a:gd fmla="val 20048"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55" name="Google Shape;14155;p38"/>
            <p:cNvGrpSpPr/>
            <p:nvPr/>
          </p:nvGrpSpPr>
          <p:grpSpPr>
            <a:xfrm>
              <a:off x="720000" y="1540425"/>
              <a:ext cx="833900" cy="836975"/>
              <a:chOff x="720000" y="1540425"/>
              <a:chExt cx="833900" cy="836975"/>
            </a:xfrm>
          </p:grpSpPr>
          <p:sp>
            <p:nvSpPr>
              <p:cNvPr id="14156" name="Google Shape;14156;p38"/>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7" name="Google Shape;14157;p38"/>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8" name="Google Shape;14158;p38"/>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9" name="Google Shape;14159;p38"/>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60" name="Google Shape;14160;p38"/>
          <p:cNvGrpSpPr/>
          <p:nvPr/>
        </p:nvGrpSpPr>
        <p:grpSpPr>
          <a:xfrm>
            <a:off x="4343055" y="1105445"/>
            <a:ext cx="457894" cy="459583"/>
            <a:chOff x="720000" y="1540425"/>
            <a:chExt cx="833900" cy="836975"/>
          </a:xfrm>
        </p:grpSpPr>
        <p:sp>
          <p:nvSpPr>
            <p:cNvPr id="14161" name="Google Shape;14161;p38"/>
            <p:cNvSpPr/>
            <p:nvPr/>
          </p:nvSpPr>
          <p:spPr>
            <a:xfrm rot="-5400000">
              <a:off x="720550" y="1543413"/>
              <a:ext cx="832800" cy="831000"/>
            </a:xfrm>
            <a:prstGeom prst="wedgeRectCallout">
              <a:avLst>
                <a:gd fmla="val -67329" name="adj1"/>
                <a:gd fmla="val 20048"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62" name="Google Shape;14162;p38"/>
            <p:cNvGrpSpPr/>
            <p:nvPr/>
          </p:nvGrpSpPr>
          <p:grpSpPr>
            <a:xfrm>
              <a:off x="720000" y="1540425"/>
              <a:ext cx="833900" cy="836975"/>
              <a:chOff x="720000" y="1540425"/>
              <a:chExt cx="833900" cy="836975"/>
            </a:xfrm>
          </p:grpSpPr>
          <p:sp>
            <p:nvSpPr>
              <p:cNvPr id="14163" name="Google Shape;14163;p38"/>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4" name="Google Shape;14164;p38"/>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5" name="Google Shape;14165;p38"/>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6" name="Google Shape;14166;p38"/>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67" name="Google Shape;14167;p38"/>
          <p:cNvGrpSpPr/>
          <p:nvPr/>
        </p:nvGrpSpPr>
        <p:grpSpPr>
          <a:xfrm>
            <a:off x="7147455" y="2847295"/>
            <a:ext cx="457894" cy="459583"/>
            <a:chOff x="720000" y="1540425"/>
            <a:chExt cx="833900" cy="836975"/>
          </a:xfrm>
        </p:grpSpPr>
        <p:sp>
          <p:nvSpPr>
            <p:cNvPr id="14168" name="Google Shape;14168;p38"/>
            <p:cNvSpPr/>
            <p:nvPr/>
          </p:nvSpPr>
          <p:spPr>
            <a:xfrm rot="-5400000">
              <a:off x="720550" y="1543413"/>
              <a:ext cx="832800" cy="831000"/>
            </a:xfrm>
            <a:prstGeom prst="wedgeRectCallout">
              <a:avLst>
                <a:gd fmla="val -67329" name="adj1"/>
                <a:gd fmla="val 20048"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69" name="Google Shape;14169;p38"/>
            <p:cNvGrpSpPr/>
            <p:nvPr/>
          </p:nvGrpSpPr>
          <p:grpSpPr>
            <a:xfrm>
              <a:off x="720000" y="1540425"/>
              <a:ext cx="833900" cy="836975"/>
              <a:chOff x="720000" y="1540425"/>
              <a:chExt cx="833900" cy="836975"/>
            </a:xfrm>
          </p:grpSpPr>
          <p:sp>
            <p:nvSpPr>
              <p:cNvPr id="14170" name="Google Shape;14170;p38"/>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1" name="Google Shape;14171;p38"/>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2" name="Google Shape;14172;p38"/>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3" name="Google Shape;14173;p38"/>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74" name="Google Shape;14174;p38"/>
          <p:cNvGrpSpPr/>
          <p:nvPr/>
        </p:nvGrpSpPr>
        <p:grpSpPr>
          <a:xfrm>
            <a:off x="7147455" y="1105445"/>
            <a:ext cx="457894" cy="459583"/>
            <a:chOff x="720000" y="1540425"/>
            <a:chExt cx="833900" cy="836975"/>
          </a:xfrm>
        </p:grpSpPr>
        <p:sp>
          <p:nvSpPr>
            <p:cNvPr id="14175" name="Google Shape;14175;p38"/>
            <p:cNvSpPr/>
            <p:nvPr/>
          </p:nvSpPr>
          <p:spPr>
            <a:xfrm rot="-5400000">
              <a:off x="720550" y="1543413"/>
              <a:ext cx="832800" cy="831000"/>
            </a:xfrm>
            <a:prstGeom prst="wedgeRectCallout">
              <a:avLst>
                <a:gd fmla="val -67329" name="adj1"/>
                <a:gd fmla="val 20048"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76" name="Google Shape;14176;p38"/>
            <p:cNvGrpSpPr/>
            <p:nvPr/>
          </p:nvGrpSpPr>
          <p:grpSpPr>
            <a:xfrm>
              <a:off x="720000" y="1540425"/>
              <a:ext cx="833900" cy="836975"/>
              <a:chOff x="720000" y="1540425"/>
              <a:chExt cx="833900" cy="836975"/>
            </a:xfrm>
          </p:grpSpPr>
          <p:sp>
            <p:nvSpPr>
              <p:cNvPr id="14177" name="Google Shape;14177;p38"/>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8" name="Google Shape;14178;p38"/>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9" name="Google Shape;14179;p38"/>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0" name="Google Shape;14180;p38"/>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81" name="Google Shape;14181;p38"/>
          <p:cNvGrpSpPr/>
          <p:nvPr/>
        </p:nvGrpSpPr>
        <p:grpSpPr>
          <a:xfrm>
            <a:off x="1629580" y="1189535"/>
            <a:ext cx="276031" cy="320779"/>
            <a:chOff x="4201250" y="3241700"/>
            <a:chExt cx="219875" cy="282550"/>
          </a:xfrm>
        </p:grpSpPr>
        <p:sp>
          <p:nvSpPr>
            <p:cNvPr id="14182" name="Google Shape;14182;p38"/>
            <p:cNvSpPr/>
            <p:nvPr/>
          </p:nvSpPr>
          <p:spPr>
            <a:xfrm>
              <a:off x="4263950" y="3241700"/>
              <a:ext cx="31375" cy="31375"/>
            </a:xfrm>
            <a:custGeom>
              <a:rect b="b" l="l" r="r" t="t"/>
              <a:pathLst>
                <a:path extrusionOk="0" h="1255" w="1255">
                  <a:moveTo>
                    <a:pt x="1" y="1"/>
                  </a:moveTo>
                  <a:lnTo>
                    <a:pt x="1" y="1255"/>
                  </a:lnTo>
                  <a:lnTo>
                    <a:pt x="1255" y="1255"/>
                  </a:lnTo>
                  <a:lnTo>
                    <a:pt x="1255" y="1"/>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3" name="Google Shape;14183;p38"/>
            <p:cNvSpPr/>
            <p:nvPr/>
          </p:nvSpPr>
          <p:spPr>
            <a:xfrm>
              <a:off x="4295300" y="3241700"/>
              <a:ext cx="31375" cy="31375"/>
            </a:xfrm>
            <a:custGeom>
              <a:rect b="b" l="l" r="r" t="t"/>
              <a:pathLst>
                <a:path extrusionOk="0" h="1255" w="1255">
                  <a:moveTo>
                    <a:pt x="1" y="1"/>
                  </a:moveTo>
                  <a:lnTo>
                    <a:pt x="1" y="1255"/>
                  </a:lnTo>
                  <a:lnTo>
                    <a:pt x="1255" y="1255"/>
                  </a:lnTo>
                  <a:lnTo>
                    <a:pt x="1255" y="1"/>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4" name="Google Shape;14184;p38"/>
            <p:cNvSpPr/>
            <p:nvPr/>
          </p:nvSpPr>
          <p:spPr>
            <a:xfrm>
              <a:off x="4326650" y="3241700"/>
              <a:ext cx="31375" cy="31375"/>
            </a:xfrm>
            <a:custGeom>
              <a:rect b="b" l="l" r="r" t="t"/>
              <a:pathLst>
                <a:path extrusionOk="0" h="1255" w="1255">
                  <a:moveTo>
                    <a:pt x="1" y="1"/>
                  </a:moveTo>
                  <a:lnTo>
                    <a:pt x="1" y="1255"/>
                  </a:lnTo>
                  <a:lnTo>
                    <a:pt x="1255" y="1255"/>
                  </a:lnTo>
                  <a:lnTo>
                    <a:pt x="1255" y="1"/>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5" name="Google Shape;14185;p38"/>
            <p:cNvSpPr/>
            <p:nvPr/>
          </p:nvSpPr>
          <p:spPr>
            <a:xfrm>
              <a:off x="4232600" y="3273050"/>
              <a:ext cx="31375" cy="31775"/>
            </a:xfrm>
            <a:custGeom>
              <a:rect b="b" l="l" r="r" t="t"/>
              <a:pathLst>
                <a:path extrusionOk="0" h="1271" w="1255">
                  <a:moveTo>
                    <a:pt x="1" y="1"/>
                  </a:moveTo>
                  <a:lnTo>
                    <a:pt x="1" y="1270"/>
                  </a:lnTo>
                  <a:lnTo>
                    <a:pt x="1255" y="1270"/>
                  </a:lnTo>
                  <a:lnTo>
                    <a:pt x="1255" y="1"/>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6" name="Google Shape;14186;p38"/>
            <p:cNvSpPr/>
            <p:nvPr/>
          </p:nvSpPr>
          <p:spPr>
            <a:xfrm>
              <a:off x="4358000" y="3304800"/>
              <a:ext cx="31775" cy="31375"/>
            </a:xfrm>
            <a:custGeom>
              <a:rect b="b" l="l" r="r" t="t"/>
              <a:pathLst>
                <a:path extrusionOk="0" h="1255" w="1271">
                  <a:moveTo>
                    <a:pt x="1" y="0"/>
                  </a:moveTo>
                  <a:lnTo>
                    <a:pt x="1" y="1254"/>
                  </a:lnTo>
                  <a:lnTo>
                    <a:pt x="1270" y="1254"/>
                  </a:lnTo>
                  <a:lnTo>
                    <a:pt x="1270" y="0"/>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7" name="Google Shape;14187;p38"/>
            <p:cNvSpPr/>
            <p:nvPr/>
          </p:nvSpPr>
          <p:spPr>
            <a:xfrm>
              <a:off x="4358000" y="3273050"/>
              <a:ext cx="31775" cy="31775"/>
            </a:xfrm>
            <a:custGeom>
              <a:rect b="b" l="l" r="r" t="t"/>
              <a:pathLst>
                <a:path extrusionOk="0" h="1271" w="1271">
                  <a:moveTo>
                    <a:pt x="1" y="1"/>
                  </a:moveTo>
                  <a:lnTo>
                    <a:pt x="1" y="1270"/>
                  </a:lnTo>
                  <a:lnTo>
                    <a:pt x="1270" y="1270"/>
                  </a:lnTo>
                  <a:lnTo>
                    <a:pt x="1270" y="1"/>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8" name="Google Shape;14188;p38"/>
            <p:cNvSpPr/>
            <p:nvPr/>
          </p:nvSpPr>
          <p:spPr>
            <a:xfrm>
              <a:off x="4232600" y="3304800"/>
              <a:ext cx="31375" cy="31375"/>
            </a:xfrm>
            <a:custGeom>
              <a:rect b="b" l="l" r="r" t="t"/>
              <a:pathLst>
                <a:path extrusionOk="0" h="1255" w="1255">
                  <a:moveTo>
                    <a:pt x="1" y="0"/>
                  </a:moveTo>
                  <a:lnTo>
                    <a:pt x="1" y="1254"/>
                  </a:lnTo>
                  <a:lnTo>
                    <a:pt x="1255" y="1254"/>
                  </a:lnTo>
                  <a:lnTo>
                    <a:pt x="1255"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9" name="Google Shape;14189;p38"/>
            <p:cNvSpPr/>
            <p:nvPr/>
          </p:nvSpPr>
          <p:spPr>
            <a:xfrm>
              <a:off x="4358000" y="3336150"/>
              <a:ext cx="31775" cy="31375"/>
            </a:xfrm>
            <a:custGeom>
              <a:rect b="b" l="l" r="r" t="t"/>
              <a:pathLst>
                <a:path extrusionOk="0" h="1255" w="1271">
                  <a:moveTo>
                    <a:pt x="1" y="0"/>
                  </a:moveTo>
                  <a:lnTo>
                    <a:pt x="1" y="1254"/>
                  </a:lnTo>
                  <a:lnTo>
                    <a:pt x="1270" y="1254"/>
                  </a:lnTo>
                  <a:lnTo>
                    <a:pt x="1270"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0" name="Google Shape;14190;p38"/>
            <p:cNvSpPr/>
            <p:nvPr/>
          </p:nvSpPr>
          <p:spPr>
            <a:xfrm>
              <a:off x="4201250" y="3367500"/>
              <a:ext cx="31375" cy="31375"/>
            </a:xfrm>
            <a:custGeom>
              <a:rect b="b" l="l" r="r" t="t"/>
              <a:pathLst>
                <a:path extrusionOk="0" h="1255" w="1255">
                  <a:moveTo>
                    <a:pt x="1" y="0"/>
                  </a:moveTo>
                  <a:lnTo>
                    <a:pt x="1" y="1254"/>
                  </a:lnTo>
                  <a:lnTo>
                    <a:pt x="1255" y="1254"/>
                  </a:lnTo>
                  <a:lnTo>
                    <a:pt x="12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1" name="Google Shape;14191;p38"/>
            <p:cNvSpPr/>
            <p:nvPr/>
          </p:nvSpPr>
          <p:spPr>
            <a:xfrm>
              <a:off x="4232600" y="3367500"/>
              <a:ext cx="31375" cy="31375"/>
            </a:xfrm>
            <a:custGeom>
              <a:rect b="b" l="l" r="r" t="t"/>
              <a:pathLst>
                <a:path extrusionOk="0" h="1255" w="1255">
                  <a:moveTo>
                    <a:pt x="1" y="0"/>
                  </a:moveTo>
                  <a:lnTo>
                    <a:pt x="1" y="1254"/>
                  </a:lnTo>
                  <a:lnTo>
                    <a:pt x="1255" y="1254"/>
                  </a:lnTo>
                  <a:lnTo>
                    <a:pt x="1255" y="0"/>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2" name="Google Shape;14192;p38"/>
            <p:cNvSpPr/>
            <p:nvPr/>
          </p:nvSpPr>
          <p:spPr>
            <a:xfrm>
              <a:off x="4263950" y="3367500"/>
              <a:ext cx="31375" cy="31375"/>
            </a:xfrm>
            <a:custGeom>
              <a:rect b="b" l="l" r="r" t="t"/>
              <a:pathLst>
                <a:path extrusionOk="0" h="1255" w="1255">
                  <a:moveTo>
                    <a:pt x="1" y="0"/>
                  </a:moveTo>
                  <a:lnTo>
                    <a:pt x="1" y="1254"/>
                  </a:lnTo>
                  <a:lnTo>
                    <a:pt x="1255" y="1254"/>
                  </a:lnTo>
                  <a:lnTo>
                    <a:pt x="1255" y="0"/>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3" name="Google Shape;14193;p38"/>
            <p:cNvSpPr/>
            <p:nvPr/>
          </p:nvSpPr>
          <p:spPr>
            <a:xfrm>
              <a:off x="4295300" y="3367500"/>
              <a:ext cx="31375" cy="31375"/>
            </a:xfrm>
            <a:custGeom>
              <a:rect b="b" l="l" r="r" t="t"/>
              <a:pathLst>
                <a:path extrusionOk="0" h="1255" w="1255">
                  <a:moveTo>
                    <a:pt x="1" y="0"/>
                  </a:moveTo>
                  <a:lnTo>
                    <a:pt x="1" y="1254"/>
                  </a:lnTo>
                  <a:lnTo>
                    <a:pt x="1255" y="1254"/>
                  </a:lnTo>
                  <a:lnTo>
                    <a:pt x="1255" y="0"/>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4" name="Google Shape;14194;p38"/>
            <p:cNvSpPr/>
            <p:nvPr/>
          </p:nvSpPr>
          <p:spPr>
            <a:xfrm>
              <a:off x="4326650" y="3367500"/>
              <a:ext cx="31375" cy="31375"/>
            </a:xfrm>
            <a:custGeom>
              <a:rect b="b" l="l" r="r" t="t"/>
              <a:pathLst>
                <a:path extrusionOk="0" h="1255" w="1255">
                  <a:moveTo>
                    <a:pt x="1" y="0"/>
                  </a:moveTo>
                  <a:lnTo>
                    <a:pt x="1" y="1254"/>
                  </a:lnTo>
                  <a:lnTo>
                    <a:pt x="1255" y="1254"/>
                  </a:lnTo>
                  <a:lnTo>
                    <a:pt x="1255" y="0"/>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5" name="Google Shape;14195;p38"/>
            <p:cNvSpPr/>
            <p:nvPr/>
          </p:nvSpPr>
          <p:spPr>
            <a:xfrm>
              <a:off x="4358000" y="3367500"/>
              <a:ext cx="31775" cy="31375"/>
            </a:xfrm>
            <a:custGeom>
              <a:rect b="b" l="l" r="r" t="t"/>
              <a:pathLst>
                <a:path extrusionOk="0" h="1255" w="1271">
                  <a:moveTo>
                    <a:pt x="1" y="0"/>
                  </a:moveTo>
                  <a:lnTo>
                    <a:pt x="1" y="1254"/>
                  </a:lnTo>
                  <a:lnTo>
                    <a:pt x="1270" y="1254"/>
                  </a:lnTo>
                  <a:lnTo>
                    <a:pt x="12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6" name="Google Shape;14196;p38"/>
            <p:cNvSpPr/>
            <p:nvPr/>
          </p:nvSpPr>
          <p:spPr>
            <a:xfrm>
              <a:off x="4389750" y="3367500"/>
              <a:ext cx="31375" cy="31375"/>
            </a:xfrm>
            <a:custGeom>
              <a:rect b="b" l="l" r="r" t="t"/>
              <a:pathLst>
                <a:path extrusionOk="0" h="1255" w="1255">
                  <a:moveTo>
                    <a:pt x="0" y="0"/>
                  </a:moveTo>
                  <a:lnTo>
                    <a:pt x="0" y="1254"/>
                  </a:lnTo>
                  <a:lnTo>
                    <a:pt x="1254" y="1254"/>
                  </a:lnTo>
                  <a:lnTo>
                    <a:pt x="12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7" name="Google Shape;14197;p38"/>
            <p:cNvSpPr/>
            <p:nvPr/>
          </p:nvSpPr>
          <p:spPr>
            <a:xfrm>
              <a:off x="4201250" y="3398850"/>
              <a:ext cx="31375" cy="31375"/>
            </a:xfrm>
            <a:custGeom>
              <a:rect b="b" l="l" r="r" t="t"/>
              <a:pathLst>
                <a:path extrusionOk="0" h="1255" w="1255">
                  <a:moveTo>
                    <a:pt x="1" y="0"/>
                  </a:moveTo>
                  <a:lnTo>
                    <a:pt x="1" y="1254"/>
                  </a:lnTo>
                  <a:lnTo>
                    <a:pt x="1255" y="1254"/>
                  </a:lnTo>
                  <a:lnTo>
                    <a:pt x="1255" y="0"/>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8" name="Google Shape;14198;p38"/>
            <p:cNvSpPr/>
            <p:nvPr/>
          </p:nvSpPr>
          <p:spPr>
            <a:xfrm>
              <a:off x="4232600" y="3398850"/>
              <a:ext cx="31375" cy="31375"/>
            </a:xfrm>
            <a:custGeom>
              <a:rect b="b" l="l" r="r" t="t"/>
              <a:pathLst>
                <a:path extrusionOk="0" h="1255" w="1255">
                  <a:moveTo>
                    <a:pt x="1" y="0"/>
                  </a:moveTo>
                  <a:lnTo>
                    <a:pt x="1" y="1254"/>
                  </a:lnTo>
                  <a:lnTo>
                    <a:pt x="1255" y="1254"/>
                  </a:lnTo>
                  <a:lnTo>
                    <a:pt x="12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9" name="Google Shape;14199;p38"/>
            <p:cNvSpPr/>
            <p:nvPr/>
          </p:nvSpPr>
          <p:spPr>
            <a:xfrm>
              <a:off x="4263950" y="3398850"/>
              <a:ext cx="31375" cy="31375"/>
            </a:xfrm>
            <a:custGeom>
              <a:rect b="b" l="l" r="r" t="t"/>
              <a:pathLst>
                <a:path extrusionOk="0" h="1255" w="1255">
                  <a:moveTo>
                    <a:pt x="1" y="0"/>
                  </a:moveTo>
                  <a:lnTo>
                    <a:pt x="1" y="1254"/>
                  </a:lnTo>
                  <a:lnTo>
                    <a:pt x="1255" y="1254"/>
                  </a:lnTo>
                  <a:lnTo>
                    <a:pt x="1255" y="0"/>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0" name="Google Shape;14200;p38"/>
            <p:cNvSpPr/>
            <p:nvPr/>
          </p:nvSpPr>
          <p:spPr>
            <a:xfrm>
              <a:off x="4295300" y="3398850"/>
              <a:ext cx="31375" cy="31375"/>
            </a:xfrm>
            <a:custGeom>
              <a:rect b="b" l="l" r="r" t="t"/>
              <a:pathLst>
                <a:path extrusionOk="0" h="1255" w="1255">
                  <a:moveTo>
                    <a:pt x="1" y="0"/>
                  </a:moveTo>
                  <a:lnTo>
                    <a:pt x="1" y="1254"/>
                  </a:lnTo>
                  <a:lnTo>
                    <a:pt x="1255" y="1254"/>
                  </a:lnTo>
                  <a:lnTo>
                    <a:pt x="1255"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1" name="Google Shape;14201;p38"/>
            <p:cNvSpPr/>
            <p:nvPr/>
          </p:nvSpPr>
          <p:spPr>
            <a:xfrm>
              <a:off x="4326650" y="3398850"/>
              <a:ext cx="31375" cy="31375"/>
            </a:xfrm>
            <a:custGeom>
              <a:rect b="b" l="l" r="r" t="t"/>
              <a:pathLst>
                <a:path extrusionOk="0" h="1255" w="1255">
                  <a:moveTo>
                    <a:pt x="1" y="0"/>
                  </a:moveTo>
                  <a:lnTo>
                    <a:pt x="1" y="1254"/>
                  </a:lnTo>
                  <a:lnTo>
                    <a:pt x="1255" y="1254"/>
                  </a:lnTo>
                  <a:lnTo>
                    <a:pt x="1255" y="0"/>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2" name="Google Shape;14202;p38"/>
            <p:cNvSpPr/>
            <p:nvPr/>
          </p:nvSpPr>
          <p:spPr>
            <a:xfrm>
              <a:off x="4358000" y="3398850"/>
              <a:ext cx="31775" cy="31375"/>
            </a:xfrm>
            <a:custGeom>
              <a:rect b="b" l="l" r="r" t="t"/>
              <a:pathLst>
                <a:path extrusionOk="0" h="1255" w="1271">
                  <a:moveTo>
                    <a:pt x="1" y="0"/>
                  </a:moveTo>
                  <a:lnTo>
                    <a:pt x="1" y="1254"/>
                  </a:lnTo>
                  <a:lnTo>
                    <a:pt x="1270" y="1254"/>
                  </a:lnTo>
                  <a:lnTo>
                    <a:pt x="1270" y="0"/>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3" name="Google Shape;14203;p38"/>
            <p:cNvSpPr/>
            <p:nvPr/>
          </p:nvSpPr>
          <p:spPr>
            <a:xfrm>
              <a:off x="4389750" y="3398850"/>
              <a:ext cx="31375" cy="31375"/>
            </a:xfrm>
            <a:custGeom>
              <a:rect b="b" l="l" r="r" t="t"/>
              <a:pathLst>
                <a:path extrusionOk="0" h="1255" w="1255">
                  <a:moveTo>
                    <a:pt x="0" y="0"/>
                  </a:moveTo>
                  <a:lnTo>
                    <a:pt x="0" y="1254"/>
                  </a:lnTo>
                  <a:lnTo>
                    <a:pt x="1254" y="1254"/>
                  </a:lnTo>
                  <a:lnTo>
                    <a:pt x="12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4" name="Google Shape;14204;p38"/>
            <p:cNvSpPr/>
            <p:nvPr/>
          </p:nvSpPr>
          <p:spPr>
            <a:xfrm>
              <a:off x="4201250" y="3430200"/>
              <a:ext cx="31375" cy="31350"/>
            </a:xfrm>
            <a:custGeom>
              <a:rect b="b" l="l" r="r" t="t"/>
              <a:pathLst>
                <a:path extrusionOk="0" h="1254" w="1255">
                  <a:moveTo>
                    <a:pt x="1" y="0"/>
                  </a:moveTo>
                  <a:lnTo>
                    <a:pt x="1" y="1254"/>
                  </a:lnTo>
                  <a:lnTo>
                    <a:pt x="1255" y="1254"/>
                  </a:lnTo>
                  <a:lnTo>
                    <a:pt x="12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5" name="Google Shape;14205;p38"/>
            <p:cNvSpPr/>
            <p:nvPr/>
          </p:nvSpPr>
          <p:spPr>
            <a:xfrm>
              <a:off x="4232600" y="3430200"/>
              <a:ext cx="31375" cy="31350"/>
            </a:xfrm>
            <a:custGeom>
              <a:rect b="b" l="l" r="r" t="t"/>
              <a:pathLst>
                <a:path extrusionOk="0" h="1254" w="1255">
                  <a:moveTo>
                    <a:pt x="1" y="0"/>
                  </a:moveTo>
                  <a:lnTo>
                    <a:pt x="1" y="1254"/>
                  </a:lnTo>
                  <a:lnTo>
                    <a:pt x="1255" y="1254"/>
                  </a:lnTo>
                  <a:lnTo>
                    <a:pt x="1255" y="0"/>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6" name="Google Shape;14206;p38"/>
            <p:cNvSpPr/>
            <p:nvPr/>
          </p:nvSpPr>
          <p:spPr>
            <a:xfrm>
              <a:off x="4263950" y="3430200"/>
              <a:ext cx="31375" cy="31350"/>
            </a:xfrm>
            <a:custGeom>
              <a:rect b="b" l="l" r="r" t="t"/>
              <a:pathLst>
                <a:path extrusionOk="0" h="1254" w="1255">
                  <a:moveTo>
                    <a:pt x="1" y="0"/>
                  </a:moveTo>
                  <a:lnTo>
                    <a:pt x="1" y="1254"/>
                  </a:lnTo>
                  <a:lnTo>
                    <a:pt x="1255" y="1254"/>
                  </a:lnTo>
                  <a:lnTo>
                    <a:pt x="1255" y="0"/>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7" name="Google Shape;14207;p38"/>
            <p:cNvSpPr/>
            <p:nvPr/>
          </p:nvSpPr>
          <p:spPr>
            <a:xfrm>
              <a:off x="4295300" y="3430200"/>
              <a:ext cx="31375" cy="31350"/>
            </a:xfrm>
            <a:custGeom>
              <a:rect b="b" l="l" r="r" t="t"/>
              <a:pathLst>
                <a:path extrusionOk="0" h="1254" w="1255">
                  <a:moveTo>
                    <a:pt x="1" y="0"/>
                  </a:moveTo>
                  <a:lnTo>
                    <a:pt x="1" y="1254"/>
                  </a:lnTo>
                  <a:lnTo>
                    <a:pt x="1255" y="1254"/>
                  </a:lnTo>
                  <a:lnTo>
                    <a:pt x="1255"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8" name="Google Shape;14208;p38"/>
            <p:cNvSpPr/>
            <p:nvPr/>
          </p:nvSpPr>
          <p:spPr>
            <a:xfrm>
              <a:off x="4326650" y="3430200"/>
              <a:ext cx="31375" cy="31350"/>
            </a:xfrm>
            <a:custGeom>
              <a:rect b="b" l="l" r="r" t="t"/>
              <a:pathLst>
                <a:path extrusionOk="0" h="1254"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9" name="Google Shape;14209;p38"/>
            <p:cNvSpPr/>
            <p:nvPr/>
          </p:nvSpPr>
          <p:spPr>
            <a:xfrm>
              <a:off x="4358000" y="3430200"/>
              <a:ext cx="31775" cy="31350"/>
            </a:xfrm>
            <a:custGeom>
              <a:rect b="b" l="l" r="r" t="t"/>
              <a:pathLst>
                <a:path extrusionOk="0" h="1254" w="1271">
                  <a:moveTo>
                    <a:pt x="1" y="0"/>
                  </a:moveTo>
                  <a:lnTo>
                    <a:pt x="1" y="1254"/>
                  </a:lnTo>
                  <a:lnTo>
                    <a:pt x="1270" y="1254"/>
                  </a:lnTo>
                  <a:lnTo>
                    <a:pt x="1270" y="0"/>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0" name="Google Shape;14210;p38"/>
            <p:cNvSpPr/>
            <p:nvPr/>
          </p:nvSpPr>
          <p:spPr>
            <a:xfrm>
              <a:off x="4389750" y="3430200"/>
              <a:ext cx="31375" cy="31350"/>
            </a:xfrm>
            <a:custGeom>
              <a:rect b="b" l="l" r="r" t="t"/>
              <a:pathLst>
                <a:path extrusionOk="0" h="1254" w="1255">
                  <a:moveTo>
                    <a:pt x="0" y="0"/>
                  </a:moveTo>
                  <a:lnTo>
                    <a:pt x="0" y="1254"/>
                  </a:lnTo>
                  <a:lnTo>
                    <a:pt x="1254" y="1254"/>
                  </a:lnTo>
                  <a:lnTo>
                    <a:pt x="12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1" name="Google Shape;14211;p38"/>
            <p:cNvSpPr/>
            <p:nvPr/>
          </p:nvSpPr>
          <p:spPr>
            <a:xfrm>
              <a:off x="4201250" y="3461525"/>
              <a:ext cx="31375" cy="31375"/>
            </a:xfrm>
            <a:custGeom>
              <a:rect b="b" l="l" r="r" t="t"/>
              <a:pathLst>
                <a:path extrusionOk="0" h="1255" w="1255">
                  <a:moveTo>
                    <a:pt x="1" y="1"/>
                  </a:moveTo>
                  <a:lnTo>
                    <a:pt x="1" y="1255"/>
                  </a:lnTo>
                  <a:lnTo>
                    <a:pt x="1255" y="1255"/>
                  </a:lnTo>
                  <a:lnTo>
                    <a:pt x="125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2" name="Google Shape;14212;p38"/>
            <p:cNvSpPr/>
            <p:nvPr/>
          </p:nvSpPr>
          <p:spPr>
            <a:xfrm>
              <a:off x="4232600" y="3461525"/>
              <a:ext cx="31375" cy="31375"/>
            </a:xfrm>
            <a:custGeom>
              <a:rect b="b" l="l" r="r" t="t"/>
              <a:pathLst>
                <a:path extrusionOk="0" h="1255" w="1255">
                  <a:moveTo>
                    <a:pt x="1" y="1"/>
                  </a:moveTo>
                  <a:lnTo>
                    <a:pt x="1" y="1255"/>
                  </a:lnTo>
                  <a:lnTo>
                    <a:pt x="1255" y="1255"/>
                  </a:lnTo>
                  <a:lnTo>
                    <a:pt x="12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3" name="Google Shape;14213;p38"/>
            <p:cNvSpPr/>
            <p:nvPr/>
          </p:nvSpPr>
          <p:spPr>
            <a:xfrm>
              <a:off x="4263950" y="3461525"/>
              <a:ext cx="31375" cy="31375"/>
            </a:xfrm>
            <a:custGeom>
              <a:rect b="b" l="l" r="r" t="t"/>
              <a:pathLst>
                <a:path extrusionOk="0" h="1255" w="1255">
                  <a:moveTo>
                    <a:pt x="1" y="1"/>
                  </a:moveTo>
                  <a:lnTo>
                    <a:pt x="1" y="1255"/>
                  </a:lnTo>
                  <a:lnTo>
                    <a:pt x="1255" y="1255"/>
                  </a:lnTo>
                  <a:lnTo>
                    <a:pt x="125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4" name="Google Shape;14214;p38"/>
            <p:cNvSpPr/>
            <p:nvPr/>
          </p:nvSpPr>
          <p:spPr>
            <a:xfrm>
              <a:off x="4295300" y="3461525"/>
              <a:ext cx="31375" cy="31375"/>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5" name="Google Shape;14215;p38"/>
            <p:cNvSpPr/>
            <p:nvPr/>
          </p:nvSpPr>
          <p:spPr>
            <a:xfrm>
              <a:off x="4326650" y="3461525"/>
              <a:ext cx="31375" cy="31375"/>
            </a:xfrm>
            <a:custGeom>
              <a:rect b="b" l="l" r="r" t="t"/>
              <a:pathLst>
                <a:path extrusionOk="0" h="1255" w="1255">
                  <a:moveTo>
                    <a:pt x="1" y="1"/>
                  </a:moveTo>
                  <a:lnTo>
                    <a:pt x="1" y="1255"/>
                  </a:lnTo>
                  <a:lnTo>
                    <a:pt x="1255" y="1255"/>
                  </a:lnTo>
                  <a:lnTo>
                    <a:pt x="125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6" name="Google Shape;14216;p38"/>
            <p:cNvSpPr/>
            <p:nvPr/>
          </p:nvSpPr>
          <p:spPr>
            <a:xfrm>
              <a:off x="4358000" y="3461525"/>
              <a:ext cx="31775" cy="31375"/>
            </a:xfrm>
            <a:custGeom>
              <a:rect b="b" l="l" r="r" t="t"/>
              <a:pathLst>
                <a:path extrusionOk="0" h="1255" w="1271">
                  <a:moveTo>
                    <a:pt x="1" y="1"/>
                  </a:moveTo>
                  <a:lnTo>
                    <a:pt x="1" y="1255"/>
                  </a:lnTo>
                  <a:lnTo>
                    <a:pt x="1270" y="1255"/>
                  </a:lnTo>
                  <a:lnTo>
                    <a:pt x="12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7" name="Google Shape;14217;p38"/>
            <p:cNvSpPr/>
            <p:nvPr/>
          </p:nvSpPr>
          <p:spPr>
            <a:xfrm>
              <a:off x="4389750" y="3461525"/>
              <a:ext cx="31375" cy="31375"/>
            </a:xfrm>
            <a:custGeom>
              <a:rect b="b" l="l" r="r" t="t"/>
              <a:pathLst>
                <a:path extrusionOk="0" h="1255" w="1255">
                  <a:moveTo>
                    <a:pt x="0" y="1"/>
                  </a:moveTo>
                  <a:lnTo>
                    <a:pt x="0" y="1255"/>
                  </a:lnTo>
                  <a:lnTo>
                    <a:pt x="1254" y="1255"/>
                  </a:lnTo>
                  <a:lnTo>
                    <a:pt x="12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8" name="Google Shape;14218;p38"/>
            <p:cNvSpPr/>
            <p:nvPr/>
          </p:nvSpPr>
          <p:spPr>
            <a:xfrm>
              <a:off x="4232600" y="3492875"/>
              <a:ext cx="31375" cy="31375"/>
            </a:xfrm>
            <a:custGeom>
              <a:rect b="b" l="l" r="r" t="t"/>
              <a:pathLst>
                <a:path extrusionOk="0" h="1255" w="1255">
                  <a:moveTo>
                    <a:pt x="1" y="1"/>
                  </a:moveTo>
                  <a:lnTo>
                    <a:pt x="1" y="1255"/>
                  </a:lnTo>
                  <a:lnTo>
                    <a:pt x="1255" y="1255"/>
                  </a:lnTo>
                  <a:lnTo>
                    <a:pt x="125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9" name="Google Shape;14219;p38"/>
            <p:cNvSpPr/>
            <p:nvPr/>
          </p:nvSpPr>
          <p:spPr>
            <a:xfrm>
              <a:off x="4263950" y="3492875"/>
              <a:ext cx="31375" cy="31375"/>
            </a:xfrm>
            <a:custGeom>
              <a:rect b="b" l="l" r="r" t="t"/>
              <a:pathLst>
                <a:path extrusionOk="0" h="1255" w="1255">
                  <a:moveTo>
                    <a:pt x="1" y="1"/>
                  </a:moveTo>
                  <a:lnTo>
                    <a:pt x="1" y="1255"/>
                  </a:lnTo>
                  <a:lnTo>
                    <a:pt x="1255" y="1255"/>
                  </a:lnTo>
                  <a:lnTo>
                    <a:pt x="125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0" name="Google Shape;14220;p38"/>
            <p:cNvSpPr/>
            <p:nvPr/>
          </p:nvSpPr>
          <p:spPr>
            <a:xfrm>
              <a:off x="4295300" y="3492875"/>
              <a:ext cx="31375" cy="31375"/>
            </a:xfrm>
            <a:custGeom>
              <a:rect b="b" l="l" r="r" t="t"/>
              <a:pathLst>
                <a:path extrusionOk="0" h="1255" w="1255">
                  <a:moveTo>
                    <a:pt x="1" y="1"/>
                  </a:moveTo>
                  <a:lnTo>
                    <a:pt x="1" y="1255"/>
                  </a:lnTo>
                  <a:lnTo>
                    <a:pt x="1255" y="1255"/>
                  </a:lnTo>
                  <a:lnTo>
                    <a:pt x="12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1" name="Google Shape;14221;p38"/>
            <p:cNvSpPr/>
            <p:nvPr/>
          </p:nvSpPr>
          <p:spPr>
            <a:xfrm>
              <a:off x="4326650" y="3492875"/>
              <a:ext cx="31375" cy="31375"/>
            </a:xfrm>
            <a:custGeom>
              <a:rect b="b" l="l" r="r" t="t"/>
              <a:pathLst>
                <a:path extrusionOk="0" h="1255" w="1255">
                  <a:moveTo>
                    <a:pt x="1" y="1"/>
                  </a:moveTo>
                  <a:lnTo>
                    <a:pt x="1" y="1255"/>
                  </a:lnTo>
                  <a:lnTo>
                    <a:pt x="1255" y="1255"/>
                  </a:lnTo>
                  <a:lnTo>
                    <a:pt x="12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2" name="Google Shape;14222;p38"/>
            <p:cNvSpPr/>
            <p:nvPr/>
          </p:nvSpPr>
          <p:spPr>
            <a:xfrm>
              <a:off x="4358000" y="3492875"/>
              <a:ext cx="31775" cy="31375"/>
            </a:xfrm>
            <a:custGeom>
              <a:rect b="b" l="l" r="r" t="t"/>
              <a:pathLst>
                <a:path extrusionOk="0" h="1255" w="1271">
                  <a:moveTo>
                    <a:pt x="1" y="1"/>
                  </a:moveTo>
                  <a:lnTo>
                    <a:pt x="1" y="1255"/>
                  </a:lnTo>
                  <a:lnTo>
                    <a:pt x="1270" y="1255"/>
                  </a:lnTo>
                  <a:lnTo>
                    <a:pt x="12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3" name="Google Shape;14223;p38"/>
          <p:cNvGrpSpPr/>
          <p:nvPr/>
        </p:nvGrpSpPr>
        <p:grpSpPr>
          <a:xfrm>
            <a:off x="7256147" y="1176124"/>
            <a:ext cx="240507" cy="318224"/>
            <a:chOff x="4269050" y="1308675"/>
            <a:chExt cx="188500" cy="264525"/>
          </a:xfrm>
        </p:grpSpPr>
        <p:sp>
          <p:nvSpPr>
            <p:cNvPr id="14224" name="Google Shape;14224;p38"/>
            <p:cNvSpPr/>
            <p:nvPr/>
          </p:nvSpPr>
          <p:spPr>
            <a:xfrm>
              <a:off x="4382300" y="1554375"/>
              <a:ext cx="18825" cy="18825"/>
            </a:xfrm>
            <a:custGeom>
              <a:rect b="b" l="l" r="r" t="t"/>
              <a:pathLst>
                <a:path extrusionOk="0" h="753" w="753">
                  <a:moveTo>
                    <a:pt x="0" y="0"/>
                  </a:moveTo>
                  <a:lnTo>
                    <a:pt x="0" y="752"/>
                  </a:lnTo>
                  <a:lnTo>
                    <a:pt x="753" y="752"/>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5" name="Google Shape;14225;p38"/>
            <p:cNvSpPr/>
            <p:nvPr/>
          </p:nvSpPr>
          <p:spPr>
            <a:xfrm>
              <a:off x="4363475" y="1554375"/>
              <a:ext cx="18850" cy="18825"/>
            </a:xfrm>
            <a:custGeom>
              <a:rect b="b" l="l" r="r" t="t"/>
              <a:pathLst>
                <a:path extrusionOk="0" h="753" w="754">
                  <a:moveTo>
                    <a:pt x="1" y="0"/>
                  </a:moveTo>
                  <a:lnTo>
                    <a:pt x="1" y="752"/>
                  </a:lnTo>
                  <a:lnTo>
                    <a:pt x="753" y="752"/>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6" name="Google Shape;14226;p38"/>
            <p:cNvSpPr/>
            <p:nvPr/>
          </p:nvSpPr>
          <p:spPr>
            <a:xfrm>
              <a:off x="4344275" y="1554375"/>
              <a:ext cx="19225" cy="18825"/>
            </a:xfrm>
            <a:custGeom>
              <a:rect b="b" l="l" r="r" t="t"/>
              <a:pathLst>
                <a:path extrusionOk="0" h="753" w="769">
                  <a:moveTo>
                    <a:pt x="1" y="0"/>
                  </a:moveTo>
                  <a:lnTo>
                    <a:pt x="1" y="752"/>
                  </a:lnTo>
                  <a:lnTo>
                    <a:pt x="769" y="752"/>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7" name="Google Shape;14227;p38"/>
            <p:cNvSpPr/>
            <p:nvPr/>
          </p:nvSpPr>
          <p:spPr>
            <a:xfrm>
              <a:off x="4325475" y="1554375"/>
              <a:ext cx="18825" cy="18825"/>
            </a:xfrm>
            <a:custGeom>
              <a:rect b="b" l="l" r="r" t="t"/>
              <a:pathLst>
                <a:path extrusionOk="0" h="753" w="753">
                  <a:moveTo>
                    <a:pt x="1" y="0"/>
                  </a:moveTo>
                  <a:lnTo>
                    <a:pt x="1" y="752"/>
                  </a:lnTo>
                  <a:lnTo>
                    <a:pt x="753" y="752"/>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8" name="Google Shape;14228;p38"/>
            <p:cNvSpPr/>
            <p:nvPr/>
          </p:nvSpPr>
          <p:spPr>
            <a:xfrm>
              <a:off x="4401100" y="1535175"/>
              <a:ext cx="18850" cy="19225"/>
            </a:xfrm>
            <a:custGeom>
              <a:rect b="b" l="l" r="r" t="t"/>
              <a:pathLst>
                <a:path extrusionOk="0" h="769" w="754">
                  <a:moveTo>
                    <a:pt x="1" y="0"/>
                  </a:moveTo>
                  <a:lnTo>
                    <a:pt x="1" y="768"/>
                  </a:lnTo>
                  <a:lnTo>
                    <a:pt x="753" y="768"/>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9" name="Google Shape;14229;p38"/>
            <p:cNvSpPr/>
            <p:nvPr/>
          </p:nvSpPr>
          <p:spPr>
            <a:xfrm>
              <a:off x="4382300" y="1535175"/>
              <a:ext cx="18825" cy="19225"/>
            </a:xfrm>
            <a:custGeom>
              <a:rect b="b" l="l" r="r" t="t"/>
              <a:pathLst>
                <a:path extrusionOk="0" h="769" w="753">
                  <a:moveTo>
                    <a:pt x="0" y="0"/>
                  </a:moveTo>
                  <a:lnTo>
                    <a:pt x="0" y="768"/>
                  </a:lnTo>
                  <a:lnTo>
                    <a:pt x="753" y="768"/>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0" name="Google Shape;14230;p38"/>
            <p:cNvSpPr/>
            <p:nvPr/>
          </p:nvSpPr>
          <p:spPr>
            <a:xfrm>
              <a:off x="4363475" y="1535175"/>
              <a:ext cx="18850" cy="19225"/>
            </a:xfrm>
            <a:custGeom>
              <a:rect b="b" l="l" r="r" t="t"/>
              <a:pathLst>
                <a:path extrusionOk="0" h="769" w="754">
                  <a:moveTo>
                    <a:pt x="1" y="0"/>
                  </a:moveTo>
                  <a:lnTo>
                    <a:pt x="1" y="768"/>
                  </a:lnTo>
                  <a:lnTo>
                    <a:pt x="753" y="768"/>
                  </a:lnTo>
                  <a:lnTo>
                    <a:pt x="7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1" name="Google Shape;14231;p38"/>
            <p:cNvSpPr/>
            <p:nvPr/>
          </p:nvSpPr>
          <p:spPr>
            <a:xfrm>
              <a:off x="4344275" y="1535175"/>
              <a:ext cx="19225" cy="19225"/>
            </a:xfrm>
            <a:custGeom>
              <a:rect b="b" l="l" r="r" t="t"/>
              <a:pathLst>
                <a:path extrusionOk="0" h="769" w="769">
                  <a:moveTo>
                    <a:pt x="1" y="0"/>
                  </a:moveTo>
                  <a:lnTo>
                    <a:pt x="1" y="768"/>
                  </a:lnTo>
                  <a:lnTo>
                    <a:pt x="769" y="768"/>
                  </a:lnTo>
                  <a:lnTo>
                    <a:pt x="7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2" name="Google Shape;14232;p38"/>
            <p:cNvSpPr/>
            <p:nvPr/>
          </p:nvSpPr>
          <p:spPr>
            <a:xfrm>
              <a:off x="4325475" y="1535175"/>
              <a:ext cx="18825" cy="19225"/>
            </a:xfrm>
            <a:custGeom>
              <a:rect b="b" l="l" r="r" t="t"/>
              <a:pathLst>
                <a:path extrusionOk="0" h="769" w="753">
                  <a:moveTo>
                    <a:pt x="1" y="0"/>
                  </a:moveTo>
                  <a:lnTo>
                    <a:pt x="1" y="768"/>
                  </a:lnTo>
                  <a:lnTo>
                    <a:pt x="753" y="768"/>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3" name="Google Shape;14233;p38"/>
            <p:cNvSpPr/>
            <p:nvPr/>
          </p:nvSpPr>
          <p:spPr>
            <a:xfrm>
              <a:off x="4306675" y="1535175"/>
              <a:ext cx="18825" cy="19225"/>
            </a:xfrm>
            <a:custGeom>
              <a:rect b="b" l="l" r="r" t="t"/>
              <a:pathLst>
                <a:path extrusionOk="0" h="769" w="753">
                  <a:moveTo>
                    <a:pt x="0" y="0"/>
                  </a:moveTo>
                  <a:lnTo>
                    <a:pt x="0" y="768"/>
                  </a:lnTo>
                  <a:lnTo>
                    <a:pt x="753" y="768"/>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4" name="Google Shape;14234;p38"/>
            <p:cNvSpPr/>
            <p:nvPr/>
          </p:nvSpPr>
          <p:spPr>
            <a:xfrm>
              <a:off x="4419925" y="1516350"/>
              <a:ext cx="18825" cy="18850"/>
            </a:xfrm>
            <a:custGeom>
              <a:rect b="b" l="l" r="r" t="t"/>
              <a:pathLst>
                <a:path extrusionOk="0" h="754" w="753">
                  <a:moveTo>
                    <a:pt x="0" y="1"/>
                  </a:moveTo>
                  <a:lnTo>
                    <a:pt x="0" y="753"/>
                  </a:lnTo>
                  <a:lnTo>
                    <a:pt x="752" y="753"/>
                  </a:lnTo>
                  <a:lnTo>
                    <a:pt x="752"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5" name="Google Shape;14235;p38"/>
            <p:cNvSpPr/>
            <p:nvPr/>
          </p:nvSpPr>
          <p:spPr>
            <a:xfrm>
              <a:off x="4401100" y="1516350"/>
              <a:ext cx="18850" cy="18850"/>
            </a:xfrm>
            <a:custGeom>
              <a:rect b="b" l="l" r="r" t="t"/>
              <a:pathLst>
                <a:path extrusionOk="0" h="754" w="754">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6" name="Google Shape;14236;p38"/>
            <p:cNvSpPr/>
            <p:nvPr/>
          </p:nvSpPr>
          <p:spPr>
            <a:xfrm>
              <a:off x="4382300" y="1516350"/>
              <a:ext cx="18825" cy="18850"/>
            </a:xfrm>
            <a:custGeom>
              <a:rect b="b" l="l" r="r" t="t"/>
              <a:pathLst>
                <a:path extrusionOk="0" h="754" w="753">
                  <a:moveTo>
                    <a:pt x="0" y="1"/>
                  </a:moveTo>
                  <a:lnTo>
                    <a:pt x="0" y="753"/>
                  </a:lnTo>
                  <a:lnTo>
                    <a:pt x="753" y="753"/>
                  </a:lnTo>
                  <a:lnTo>
                    <a:pt x="753" y="1"/>
                  </a:lnTo>
                  <a:close/>
                </a:path>
              </a:pathLst>
            </a:custGeom>
            <a:solidFill>
              <a:srgbClr val="764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7" name="Google Shape;14237;p38"/>
            <p:cNvSpPr/>
            <p:nvPr/>
          </p:nvSpPr>
          <p:spPr>
            <a:xfrm>
              <a:off x="4363475" y="1516350"/>
              <a:ext cx="18850" cy="18850"/>
            </a:xfrm>
            <a:custGeom>
              <a:rect b="b" l="l" r="r" t="t"/>
              <a:pathLst>
                <a:path extrusionOk="0" h="754" w="754">
                  <a:moveTo>
                    <a:pt x="1" y="1"/>
                  </a:moveTo>
                  <a:lnTo>
                    <a:pt x="1" y="753"/>
                  </a:lnTo>
                  <a:lnTo>
                    <a:pt x="753" y="753"/>
                  </a:lnTo>
                  <a:lnTo>
                    <a:pt x="7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8" name="Google Shape;14238;p38"/>
            <p:cNvSpPr/>
            <p:nvPr/>
          </p:nvSpPr>
          <p:spPr>
            <a:xfrm>
              <a:off x="4344275" y="1516350"/>
              <a:ext cx="19225" cy="18850"/>
            </a:xfrm>
            <a:custGeom>
              <a:rect b="b" l="l" r="r" t="t"/>
              <a:pathLst>
                <a:path extrusionOk="0" h="754" w="769">
                  <a:moveTo>
                    <a:pt x="1" y="1"/>
                  </a:moveTo>
                  <a:lnTo>
                    <a:pt x="1" y="753"/>
                  </a:lnTo>
                  <a:lnTo>
                    <a:pt x="769" y="753"/>
                  </a:lnTo>
                  <a:lnTo>
                    <a:pt x="7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9" name="Google Shape;14239;p38"/>
            <p:cNvSpPr/>
            <p:nvPr/>
          </p:nvSpPr>
          <p:spPr>
            <a:xfrm>
              <a:off x="4325475" y="1516350"/>
              <a:ext cx="18825" cy="18850"/>
            </a:xfrm>
            <a:custGeom>
              <a:rect b="b" l="l" r="r" t="t"/>
              <a:pathLst>
                <a:path extrusionOk="0" h="754" w="753">
                  <a:moveTo>
                    <a:pt x="1" y="1"/>
                  </a:moveTo>
                  <a:lnTo>
                    <a:pt x="1" y="753"/>
                  </a:lnTo>
                  <a:lnTo>
                    <a:pt x="753" y="753"/>
                  </a:lnTo>
                  <a:lnTo>
                    <a:pt x="753" y="1"/>
                  </a:lnTo>
                  <a:close/>
                </a:path>
              </a:pathLst>
            </a:custGeom>
            <a:solidFill>
              <a:srgbClr val="754C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0" name="Google Shape;14240;p38"/>
            <p:cNvSpPr/>
            <p:nvPr/>
          </p:nvSpPr>
          <p:spPr>
            <a:xfrm>
              <a:off x="4306675" y="1516350"/>
              <a:ext cx="18825" cy="18850"/>
            </a:xfrm>
            <a:custGeom>
              <a:rect b="b" l="l" r="r" t="t"/>
              <a:pathLst>
                <a:path extrusionOk="0" h="754" w="753">
                  <a:moveTo>
                    <a:pt x="0" y="1"/>
                  </a:moveTo>
                  <a:lnTo>
                    <a:pt x="0" y="753"/>
                  </a:lnTo>
                  <a:lnTo>
                    <a:pt x="753" y="753"/>
                  </a:lnTo>
                  <a:lnTo>
                    <a:pt x="753"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1" name="Google Shape;14241;p38"/>
            <p:cNvSpPr/>
            <p:nvPr/>
          </p:nvSpPr>
          <p:spPr>
            <a:xfrm>
              <a:off x="4287850" y="1516350"/>
              <a:ext cx="18850" cy="18850"/>
            </a:xfrm>
            <a:custGeom>
              <a:rect b="b" l="l" r="r" t="t"/>
              <a:pathLst>
                <a:path extrusionOk="0" h="754" w="754">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2" name="Google Shape;14242;p38"/>
            <p:cNvSpPr/>
            <p:nvPr/>
          </p:nvSpPr>
          <p:spPr>
            <a:xfrm>
              <a:off x="4438725" y="1497550"/>
              <a:ext cx="18825" cy="18825"/>
            </a:xfrm>
            <a:custGeom>
              <a:rect b="b" l="l" r="r" t="t"/>
              <a:pathLst>
                <a:path extrusionOk="0" h="753" w="753">
                  <a:moveTo>
                    <a:pt x="0" y="0"/>
                  </a:moveTo>
                  <a:lnTo>
                    <a:pt x="0"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3" name="Google Shape;14243;p38"/>
            <p:cNvSpPr/>
            <p:nvPr/>
          </p:nvSpPr>
          <p:spPr>
            <a:xfrm>
              <a:off x="4419925" y="1497550"/>
              <a:ext cx="18825" cy="18825"/>
            </a:xfrm>
            <a:custGeom>
              <a:rect b="b" l="l" r="r" t="t"/>
              <a:pathLst>
                <a:path extrusionOk="0" h="753" w="753">
                  <a:moveTo>
                    <a:pt x="0" y="0"/>
                  </a:moveTo>
                  <a:lnTo>
                    <a:pt x="0" y="753"/>
                  </a:lnTo>
                  <a:lnTo>
                    <a:pt x="752" y="753"/>
                  </a:lnTo>
                  <a:lnTo>
                    <a:pt x="752"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4" name="Google Shape;14244;p38"/>
            <p:cNvSpPr/>
            <p:nvPr/>
          </p:nvSpPr>
          <p:spPr>
            <a:xfrm>
              <a:off x="4401100" y="1497550"/>
              <a:ext cx="18850" cy="18825"/>
            </a:xfrm>
            <a:custGeom>
              <a:rect b="b" l="l" r="r" t="t"/>
              <a:pathLst>
                <a:path extrusionOk="0" h="753" w="754">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5" name="Google Shape;14245;p38"/>
            <p:cNvSpPr/>
            <p:nvPr/>
          </p:nvSpPr>
          <p:spPr>
            <a:xfrm>
              <a:off x="4382300" y="1497550"/>
              <a:ext cx="18825" cy="18825"/>
            </a:xfrm>
            <a:custGeom>
              <a:rect b="b" l="l" r="r" t="t"/>
              <a:pathLst>
                <a:path extrusionOk="0" h="753" w="753">
                  <a:moveTo>
                    <a:pt x="0" y="0"/>
                  </a:moveTo>
                  <a:lnTo>
                    <a:pt x="0" y="753"/>
                  </a:lnTo>
                  <a:lnTo>
                    <a:pt x="753" y="753"/>
                  </a:lnTo>
                  <a:lnTo>
                    <a:pt x="7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6" name="Google Shape;14246;p38"/>
            <p:cNvSpPr/>
            <p:nvPr/>
          </p:nvSpPr>
          <p:spPr>
            <a:xfrm>
              <a:off x="4363475" y="1497550"/>
              <a:ext cx="18850" cy="18825"/>
            </a:xfrm>
            <a:custGeom>
              <a:rect b="b" l="l" r="r" t="t"/>
              <a:pathLst>
                <a:path extrusionOk="0" h="753" w="754">
                  <a:moveTo>
                    <a:pt x="1" y="0"/>
                  </a:moveTo>
                  <a:lnTo>
                    <a:pt x="1" y="753"/>
                  </a:lnTo>
                  <a:lnTo>
                    <a:pt x="753" y="753"/>
                  </a:lnTo>
                  <a:lnTo>
                    <a:pt x="7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7" name="Google Shape;14247;p38"/>
            <p:cNvSpPr/>
            <p:nvPr/>
          </p:nvSpPr>
          <p:spPr>
            <a:xfrm>
              <a:off x="4344275" y="1497550"/>
              <a:ext cx="19225" cy="18825"/>
            </a:xfrm>
            <a:custGeom>
              <a:rect b="b" l="l" r="r" t="t"/>
              <a:pathLst>
                <a:path extrusionOk="0" h="753" w="769">
                  <a:moveTo>
                    <a:pt x="1" y="0"/>
                  </a:moveTo>
                  <a:lnTo>
                    <a:pt x="1" y="753"/>
                  </a:lnTo>
                  <a:lnTo>
                    <a:pt x="769" y="753"/>
                  </a:lnTo>
                  <a:lnTo>
                    <a:pt x="7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8" name="Google Shape;14248;p38"/>
            <p:cNvSpPr/>
            <p:nvPr/>
          </p:nvSpPr>
          <p:spPr>
            <a:xfrm>
              <a:off x="4325475" y="1497550"/>
              <a:ext cx="18825" cy="18825"/>
            </a:xfrm>
            <a:custGeom>
              <a:rect b="b" l="l" r="r" t="t"/>
              <a:pathLst>
                <a:path extrusionOk="0" h="753" w="753">
                  <a:moveTo>
                    <a:pt x="1" y="0"/>
                  </a:moveTo>
                  <a:lnTo>
                    <a:pt x="1" y="753"/>
                  </a:lnTo>
                  <a:lnTo>
                    <a:pt x="753" y="753"/>
                  </a:lnTo>
                  <a:lnTo>
                    <a:pt x="7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9" name="Google Shape;14249;p38"/>
            <p:cNvSpPr/>
            <p:nvPr/>
          </p:nvSpPr>
          <p:spPr>
            <a:xfrm>
              <a:off x="4306675" y="1497550"/>
              <a:ext cx="18825" cy="18825"/>
            </a:xfrm>
            <a:custGeom>
              <a:rect b="b" l="l" r="r" t="t"/>
              <a:pathLst>
                <a:path extrusionOk="0" h="753" w="753">
                  <a:moveTo>
                    <a:pt x="0" y="0"/>
                  </a:moveTo>
                  <a:lnTo>
                    <a:pt x="0" y="753"/>
                  </a:lnTo>
                  <a:lnTo>
                    <a:pt x="753" y="753"/>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0" name="Google Shape;14250;p38"/>
            <p:cNvSpPr/>
            <p:nvPr/>
          </p:nvSpPr>
          <p:spPr>
            <a:xfrm>
              <a:off x="4287850" y="1497550"/>
              <a:ext cx="18850" cy="18825"/>
            </a:xfrm>
            <a:custGeom>
              <a:rect b="b" l="l" r="r" t="t"/>
              <a:pathLst>
                <a:path extrusionOk="0" h="753" w="754">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1" name="Google Shape;14251;p38"/>
            <p:cNvSpPr/>
            <p:nvPr/>
          </p:nvSpPr>
          <p:spPr>
            <a:xfrm>
              <a:off x="4438725" y="1478725"/>
              <a:ext cx="18825" cy="18850"/>
            </a:xfrm>
            <a:custGeom>
              <a:rect b="b" l="l" r="r" t="t"/>
              <a:pathLst>
                <a:path extrusionOk="0" h="754" w="753">
                  <a:moveTo>
                    <a:pt x="0" y="1"/>
                  </a:moveTo>
                  <a:lnTo>
                    <a:pt x="0"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2" name="Google Shape;14252;p38"/>
            <p:cNvSpPr/>
            <p:nvPr/>
          </p:nvSpPr>
          <p:spPr>
            <a:xfrm>
              <a:off x="4419925" y="1478725"/>
              <a:ext cx="18825" cy="18850"/>
            </a:xfrm>
            <a:custGeom>
              <a:rect b="b" l="l" r="r" t="t"/>
              <a:pathLst>
                <a:path extrusionOk="0" h="754" w="753">
                  <a:moveTo>
                    <a:pt x="0" y="1"/>
                  </a:moveTo>
                  <a:lnTo>
                    <a:pt x="0" y="753"/>
                  </a:lnTo>
                  <a:lnTo>
                    <a:pt x="752" y="753"/>
                  </a:lnTo>
                  <a:lnTo>
                    <a:pt x="752"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3" name="Google Shape;14253;p38"/>
            <p:cNvSpPr/>
            <p:nvPr/>
          </p:nvSpPr>
          <p:spPr>
            <a:xfrm>
              <a:off x="4401100" y="1478725"/>
              <a:ext cx="18850" cy="18850"/>
            </a:xfrm>
            <a:custGeom>
              <a:rect b="b" l="l" r="r" t="t"/>
              <a:pathLst>
                <a:path extrusionOk="0" h="754" w="754">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4" name="Google Shape;14254;p38"/>
            <p:cNvSpPr/>
            <p:nvPr/>
          </p:nvSpPr>
          <p:spPr>
            <a:xfrm>
              <a:off x="4382300" y="1478725"/>
              <a:ext cx="18825" cy="18850"/>
            </a:xfrm>
            <a:custGeom>
              <a:rect b="b" l="l" r="r" t="t"/>
              <a:pathLst>
                <a:path extrusionOk="0" h="754" w="753">
                  <a:moveTo>
                    <a:pt x="0" y="1"/>
                  </a:moveTo>
                  <a:lnTo>
                    <a:pt x="0" y="753"/>
                  </a:lnTo>
                  <a:lnTo>
                    <a:pt x="753" y="753"/>
                  </a:lnTo>
                  <a:lnTo>
                    <a:pt x="753"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5" name="Google Shape;14255;p38"/>
            <p:cNvSpPr/>
            <p:nvPr/>
          </p:nvSpPr>
          <p:spPr>
            <a:xfrm>
              <a:off x="4363475" y="1478725"/>
              <a:ext cx="18850" cy="18850"/>
            </a:xfrm>
            <a:custGeom>
              <a:rect b="b" l="l" r="r" t="t"/>
              <a:pathLst>
                <a:path extrusionOk="0" h="754" w="754">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6" name="Google Shape;14256;p38"/>
            <p:cNvSpPr/>
            <p:nvPr/>
          </p:nvSpPr>
          <p:spPr>
            <a:xfrm>
              <a:off x="4344275" y="1478725"/>
              <a:ext cx="19225" cy="18850"/>
            </a:xfrm>
            <a:custGeom>
              <a:rect b="b" l="l" r="r" t="t"/>
              <a:pathLst>
                <a:path extrusionOk="0" h="754" w="769">
                  <a:moveTo>
                    <a:pt x="1" y="1"/>
                  </a:moveTo>
                  <a:lnTo>
                    <a:pt x="1" y="753"/>
                  </a:lnTo>
                  <a:lnTo>
                    <a:pt x="769" y="753"/>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7" name="Google Shape;14257;p38"/>
            <p:cNvSpPr/>
            <p:nvPr/>
          </p:nvSpPr>
          <p:spPr>
            <a:xfrm>
              <a:off x="4325475" y="1478725"/>
              <a:ext cx="18825" cy="18850"/>
            </a:xfrm>
            <a:custGeom>
              <a:rect b="b" l="l" r="r" t="t"/>
              <a:pathLst>
                <a:path extrusionOk="0" h="754" w="753">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8" name="Google Shape;14258;p38"/>
            <p:cNvSpPr/>
            <p:nvPr/>
          </p:nvSpPr>
          <p:spPr>
            <a:xfrm>
              <a:off x="4306675" y="1478725"/>
              <a:ext cx="18825" cy="18850"/>
            </a:xfrm>
            <a:custGeom>
              <a:rect b="b" l="l" r="r" t="t"/>
              <a:pathLst>
                <a:path extrusionOk="0" h="754" w="753">
                  <a:moveTo>
                    <a:pt x="0" y="1"/>
                  </a:moveTo>
                  <a:lnTo>
                    <a:pt x="0" y="753"/>
                  </a:lnTo>
                  <a:lnTo>
                    <a:pt x="753" y="753"/>
                  </a:lnTo>
                  <a:lnTo>
                    <a:pt x="753"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9" name="Google Shape;14259;p38"/>
            <p:cNvSpPr/>
            <p:nvPr/>
          </p:nvSpPr>
          <p:spPr>
            <a:xfrm>
              <a:off x="4287850" y="1478725"/>
              <a:ext cx="18850" cy="18850"/>
            </a:xfrm>
            <a:custGeom>
              <a:rect b="b" l="l" r="r" t="t"/>
              <a:pathLst>
                <a:path extrusionOk="0" h="754" w="754">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0" name="Google Shape;14260;p38"/>
            <p:cNvSpPr/>
            <p:nvPr/>
          </p:nvSpPr>
          <p:spPr>
            <a:xfrm>
              <a:off x="4438725" y="1459925"/>
              <a:ext cx="18825" cy="18825"/>
            </a:xfrm>
            <a:custGeom>
              <a:rect b="b" l="l" r="r" t="t"/>
              <a:pathLst>
                <a:path extrusionOk="0" h="753" w="753">
                  <a:moveTo>
                    <a:pt x="0" y="1"/>
                  </a:moveTo>
                  <a:lnTo>
                    <a:pt x="0"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1" name="Google Shape;14261;p38"/>
            <p:cNvSpPr/>
            <p:nvPr/>
          </p:nvSpPr>
          <p:spPr>
            <a:xfrm>
              <a:off x="4419925" y="1459925"/>
              <a:ext cx="18825" cy="18825"/>
            </a:xfrm>
            <a:custGeom>
              <a:rect b="b" l="l" r="r" t="t"/>
              <a:pathLst>
                <a:path extrusionOk="0" h="753" w="753">
                  <a:moveTo>
                    <a:pt x="0" y="1"/>
                  </a:moveTo>
                  <a:lnTo>
                    <a:pt x="0" y="753"/>
                  </a:lnTo>
                  <a:lnTo>
                    <a:pt x="752" y="753"/>
                  </a:lnTo>
                  <a:lnTo>
                    <a:pt x="752"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2" name="Google Shape;14262;p38"/>
            <p:cNvSpPr/>
            <p:nvPr/>
          </p:nvSpPr>
          <p:spPr>
            <a:xfrm>
              <a:off x="4401100" y="1459925"/>
              <a:ext cx="18850" cy="18825"/>
            </a:xfrm>
            <a:custGeom>
              <a:rect b="b" l="l" r="r" t="t"/>
              <a:pathLst>
                <a:path extrusionOk="0" h="753" w="754">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3" name="Google Shape;14263;p38"/>
            <p:cNvSpPr/>
            <p:nvPr/>
          </p:nvSpPr>
          <p:spPr>
            <a:xfrm>
              <a:off x="4382300" y="1459925"/>
              <a:ext cx="18825" cy="18825"/>
            </a:xfrm>
            <a:custGeom>
              <a:rect b="b" l="l" r="r" t="t"/>
              <a:pathLst>
                <a:path extrusionOk="0" h="753" w="753">
                  <a:moveTo>
                    <a:pt x="0" y="1"/>
                  </a:moveTo>
                  <a:lnTo>
                    <a:pt x="0" y="753"/>
                  </a:lnTo>
                  <a:lnTo>
                    <a:pt x="753" y="753"/>
                  </a:lnTo>
                  <a:lnTo>
                    <a:pt x="753"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4" name="Google Shape;14264;p38"/>
            <p:cNvSpPr/>
            <p:nvPr/>
          </p:nvSpPr>
          <p:spPr>
            <a:xfrm>
              <a:off x="4363475" y="1459925"/>
              <a:ext cx="18850" cy="18825"/>
            </a:xfrm>
            <a:custGeom>
              <a:rect b="b" l="l" r="r" t="t"/>
              <a:pathLst>
                <a:path extrusionOk="0" h="753" w="754">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5" name="Google Shape;14265;p38"/>
            <p:cNvSpPr/>
            <p:nvPr/>
          </p:nvSpPr>
          <p:spPr>
            <a:xfrm>
              <a:off x="4344275" y="1459925"/>
              <a:ext cx="19225" cy="18825"/>
            </a:xfrm>
            <a:custGeom>
              <a:rect b="b" l="l" r="r" t="t"/>
              <a:pathLst>
                <a:path extrusionOk="0" h="753" w="769">
                  <a:moveTo>
                    <a:pt x="1" y="1"/>
                  </a:moveTo>
                  <a:lnTo>
                    <a:pt x="1" y="753"/>
                  </a:lnTo>
                  <a:lnTo>
                    <a:pt x="769" y="753"/>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6" name="Google Shape;14266;p38"/>
            <p:cNvSpPr/>
            <p:nvPr/>
          </p:nvSpPr>
          <p:spPr>
            <a:xfrm>
              <a:off x="4325475" y="1459925"/>
              <a:ext cx="18825" cy="18825"/>
            </a:xfrm>
            <a:custGeom>
              <a:rect b="b" l="l" r="r" t="t"/>
              <a:pathLst>
                <a:path extrusionOk="0" h="753" w="753">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7" name="Google Shape;14267;p38"/>
            <p:cNvSpPr/>
            <p:nvPr/>
          </p:nvSpPr>
          <p:spPr>
            <a:xfrm>
              <a:off x="4306675" y="1459925"/>
              <a:ext cx="18825" cy="18825"/>
            </a:xfrm>
            <a:custGeom>
              <a:rect b="b" l="l" r="r" t="t"/>
              <a:pathLst>
                <a:path extrusionOk="0" h="753" w="753">
                  <a:moveTo>
                    <a:pt x="0" y="1"/>
                  </a:moveTo>
                  <a:lnTo>
                    <a:pt x="0" y="753"/>
                  </a:lnTo>
                  <a:lnTo>
                    <a:pt x="753" y="753"/>
                  </a:lnTo>
                  <a:lnTo>
                    <a:pt x="753"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8" name="Google Shape;14268;p38"/>
            <p:cNvSpPr/>
            <p:nvPr/>
          </p:nvSpPr>
          <p:spPr>
            <a:xfrm>
              <a:off x="4287850" y="1459925"/>
              <a:ext cx="18850" cy="18825"/>
            </a:xfrm>
            <a:custGeom>
              <a:rect b="b" l="l" r="r" t="t"/>
              <a:pathLst>
                <a:path extrusionOk="0" h="753" w="754">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9" name="Google Shape;14269;p38"/>
            <p:cNvSpPr/>
            <p:nvPr/>
          </p:nvSpPr>
          <p:spPr>
            <a:xfrm>
              <a:off x="4438725" y="1441125"/>
              <a:ext cx="18825" cy="18825"/>
            </a:xfrm>
            <a:custGeom>
              <a:rect b="b" l="l" r="r" t="t"/>
              <a:pathLst>
                <a:path extrusionOk="0" h="753" w="753">
                  <a:moveTo>
                    <a:pt x="0" y="0"/>
                  </a:moveTo>
                  <a:lnTo>
                    <a:pt x="0"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0" name="Google Shape;14270;p38"/>
            <p:cNvSpPr/>
            <p:nvPr/>
          </p:nvSpPr>
          <p:spPr>
            <a:xfrm>
              <a:off x="4419925" y="1441125"/>
              <a:ext cx="18825" cy="18825"/>
            </a:xfrm>
            <a:custGeom>
              <a:rect b="b" l="l" r="r" t="t"/>
              <a:pathLst>
                <a:path extrusionOk="0" h="753" w="753">
                  <a:moveTo>
                    <a:pt x="0" y="0"/>
                  </a:moveTo>
                  <a:lnTo>
                    <a:pt x="0" y="753"/>
                  </a:lnTo>
                  <a:lnTo>
                    <a:pt x="752" y="753"/>
                  </a:lnTo>
                  <a:lnTo>
                    <a:pt x="752"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1" name="Google Shape;14271;p38"/>
            <p:cNvSpPr/>
            <p:nvPr/>
          </p:nvSpPr>
          <p:spPr>
            <a:xfrm>
              <a:off x="4401100" y="1441125"/>
              <a:ext cx="18850" cy="18825"/>
            </a:xfrm>
            <a:custGeom>
              <a:rect b="b" l="l" r="r" t="t"/>
              <a:pathLst>
                <a:path extrusionOk="0" h="753" w="754">
                  <a:moveTo>
                    <a:pt x="1" y="0"/>
                  </a:moveTo>
                  <a:lnTo>
                    <a:pt x="1" y="753"/>
                  </a:lnTo>
                  <a:lnTo>
                    <a:pt x="753" y="753"/>
                  </a:lnTo>
                  <a:lnTo>
                    <a:pt x="7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2" name="Google Shape;14272;p38"/>
            <p:cNvSpPr/>
            <p:nvPr/>
          </p:nvSpPr>
          <p:spPr>
            <a:xfrm>
              <a:off x="4382300" y="1441125"/>
              <a:ext cx="18825" cy="18825"/>
            </a:xfrm>
            <a:custGeom>
              <a:rect b="b" l="l" r="r" t="t"/>
              <a:pathLst>
                <a:path extrusionOk="0" h="753" w="753">
                  <a:moveTo>
                    <a:pt x="0" y="0"/>
                  </a:moveTo>
                  <a:lnTo>
                    <a:pt x="0" y="753"/>
                  </a:lnTo>
                  <a:lnTo>
                    <a:pt x="753" y="753"/>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3" name="Google Shape;14273;p38"/>
            <p:cNvSpPr/>
            <p:nvPr/>
          </p:nvSpPr>
          <p:spPr>
            <a:xfrm>
              <a:off x="4363475" y="1441125"/>
              <a:ext cx="18850" cy="18825"/>
            </a:xfrm>
            <a:custGeom>
              <a:rect b="b" l="l" r="r" t="t"/>
              <a:pathLst>
                <a:path extrusionOk="0" h="753" w="754">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4" name="Google Shape;14274;p38"/>
            <p:cNvSpPr/>
            <p:nvPr/>
          </p:nvSpPr>
          <p:spPr>
            <a:xfrm>
              <a:off x="4344275" y="1441125"/>
              <a:ext cx="19225" cy="18825"/>
            </a:xfrm>
            <a:custGeom>
              <a:rect b="b" l="l" r="r" t="t"/>
              <a:pathLst>
                <a:path extrusionOk="0" h="753" w="769">
                  <a:moveTo>
                    <a:pt x="1" y="0"/>
                  </a:moveTo>
                  <a:lnTo>
                    <a:pt x="1" y="753"/>
                  </a:lnTo>
                  <a:lnTo>
                    <a:pt x="769" y="753"/>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5" name="Google Shape;14275;p38"/>
            <p:cNvSpPr/>
            <p:nvPr/>
          </p:nvSpPr>
          <p:spPr>
            <a:xfrm>
              <a:off x="4325475" y="1441125"/>
              <a:ext cx="18825" cy="18825"/>
            </a:xfrm>
            <a:custGeom>
              <a:rect b="b" l="l" r="r" t="t"/>
              <a:pathLst>
                <a:path extrusionOk="0" h="753" w="753">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6" name="Google Shape;14276;p38"/>
            <p:cNvSpPr/>
            <p:nvPr/>
          </p:nvSpPr>
          <p:spPr>
            <a:xfrm>
              <a:off x="4306675" y="1441125"/>
              <a:ext cx="18825" cy="18825"/>
            </a:xfrm>
            <a:custGeom>
              <a:rect b="b" l="l" r="r" t="t"/>
              <a:pathLst>
                <a:path extrusionOk="0" h="753" w="753">
                  <a:moveTo>
                    <a:pt x="0" y="0"/>
                  </a:moveTo>
                  <a:lnTo>
                    <a:pt x="0" y="753"/>
                  </a:lnTo>
                  <a:lnTo>
                    <a:pt x="753" y="753"/>
                  </a:lnTo>
                  <a:lnTo>
                    <a:pt x="7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7" name="Google Shape;14277;p38"/>
            <p:cNvSpPr/>
            <p:nvPr/>
          </p:nvSpPr>
          <p:spPr>
            <a:xfrm>
              <a:off x="4287850" y="1441125"/>
              <a:ext cx="18850" cy="18825"/>
            </a:xfrm>
            <a:custGeom>
              <a:rect b="b" l="l" r="r" t="t"/>
              <a:pathLst>
                <a:path extrusionOk="0" h="753" w="754">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8" name="Google Shape;14278;p38"/>
            <p:cNvSpPr/>
            <p:nvPr/>
          </p:nvSpPr>
          <p:spPr>
            <a:xfrm>
              <a:off x="4438725" y="1421925"/>
              <a:ext cx="18825" cy="19225"/>
            </a:xfrm>
            <a:custGeom>
              <a:rect b="b" l="l" r="r" t="t"/>
              <a:pathLst>
                <a:path extrusionOk="0" h="769" w="753">
                  <a:moveTo>
                    <a:pt x="0" y="0"/>
                  </a:moveTo>
                  <a:lnTo>
                    <a:pt x="0" y="768"/>
                  </a:lnTo>
                  <a:lnTo>
                    <a:pt x="753" y="768"/>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9" name="Google Shape;14279;p38"/>
            <p:cNvSpPr/>
            <p:nvPr/>
          </p:nvSpPr>
          <p:spPr>
            <a:xfrm>
              <a:off x="4419925" y="1421925"/>
              <a:ext cx="18825" cy="19225"/>
            </a:xfrm>
            <a:custGeom>
              <a:rect b="b" l="l" r="r" t="t"/>
              <a:pathLst>
                <a:path extrusionOk="0" h="769" w="753">
                  <a:moveTo>
                    <a:pt x="0" y="0"/>
                  </a:moveTo>
                  <a:lnTo>
                    <a:pt x="0" y="768"/>
                  </a:lnTo>
                  <a:lnTo>
                    <a:pt x="752" y="768"/>
                  </a:lnTo>
                  <a:lnTo>
                    <a:pt x="7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0" name="Google Shape;14280;p38"/>
            <p:cNvSpPr/>
            <p:nvPr/>
          </p:nvSpPr>
          <p:spPr>
            <a:xfrm>
              <a:off x="4401100" y="1421925"/>
              <a:ext cx="18850" cy="19225"/>
            </a:xfrm>
            <a:custGeom>
              <a:rect b="b" l="l" r="r" t="t"/>
              <a:pathLst>
                <a:path extrusionOk="0" h="769" w="754">
                  <a:moveTo>
                    <a:pt x="1" y="0"/>
                  </a:moveTo>
                  <a:lnTo>
                    <a:pt x="1" y="768"/>
                  </a:lnTo>
                  <a:lnTo>
                    <a:pt x="753" y="768"/>
                  </a:lnTo>
                  <a:lnTo>
                    <a:pt x="7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1" name="Google Shape;14281;p38"/>
            <p:cNvSpPr/>
            <p:nvPr/>
          </p:nvSpPr>
          <p:spPr>
            <a:xfrm>
              <a:off x="4382300" y="1421925"/>
              <a:ext cx="18825" cy="19225"/>
            </a:xfrm>
            <a:custGeom>
              <a:rect b="b" l="l" r="r" t="t"/>
              <a:pathLst>
                <a:path extrusionOk="0" h="769" w="753">
                  <a:moveTo>
                    <a:pt x="0" y="0"/>
                  </a:moveTo>
                  <a:lnTo>
                    <a:pt x="0" y="768"/>
                  </a:lnTo>
                  <a:lnTo>
                    <a:pt x="753" y="768"/>
                  </a:lnTo>
                  <a:lnTo>
                    <a:pt x="7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2" name="Google Shape;14282;p38"/>
            <p:cNvSpPr/>
            <p:nvPr/>
          </p:nvSpPr>
          <p:spPr>
            <a:xfrm>
              <a:off x="4363475" y="1421925"/>
              <a:ext cx="18850" cy="19225"/>
            </a:xfrm>
            <a:custGeom>
              <a:rect b="b" l="l" r="r" t="t"/>
              <a:pathLst>
                <a:path extrusionOk="0" h="769" w="754">
                  <a:moveTo>
                    <a:pt x="1" y="0"/>
                  </a:moveTo>
                  <a:lnTo>
                    <a:pt x="1" y="768"/>
                  </a:lnTo>
                  <a:lnTo>
                    <a:pt x="753" y="768"/>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3" name="Google Shape;14283;p38"/>
            <p:cNvSpPr/>
            <p:nvPr/>
          </p:nvSpPr>
          <p:spPr>
            <a:xfrm>
              <a:off x="4344275" y="1421925"/>
              <a:ext cx="19225" cy="19225"/>
            </a:xfrm>
            <a:custGeom>
              <a:rect b="b" l="l" r="r" t="t"/>
              <a:pathLst>
                <a:path extrusionOk="0" h="769" w="769">
                  <a:moveTo>
                    <a:pt x="1" y="0"/>
                  </a:moveTo>
                  <a:lnTo>
                    <a:pt x="1" y="768"/>
                  </a:lnTo>
                  <a:lnTo>
                    <a:pt x="769" y="768"/>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4" name="Google Shape;14284;p38"/>
            <p:cNvSpPr/>
            <p:nvPr/>
          </p:nvSpPr>
          <p:spPr>
            <a:xfrm>
              <a:off x="4325475" y="1421925"/>
              <a:ext cx="18825" cy="19225"/>
            </a:xfrm>
            <a:custGeom>
              <a:rect b="b" l="l" r="r" t="t"/>
              <a:pathLst>
                <a:path extrusionOk="0" h="769" w="753">
                  <a:moveTo>
                    <a:pt x="1" y="0"/>
                  </a:moveTo>
                  <a:lnTo>
                    <a:pt x="1" y="768"/>
                  </a:lnTo>
                  <a:lnTo>
                    <a:pt x="753" y="768"/>
                  </a:lnTo>
                  <a:lnTo>
                    <a:pt x="7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5" name="Google Shape;14285;p38"/>
            <p:cNvSpPr/>
            <p:nvPr/>
          </p:nvSpPr>
          <p:spPr>
            <a:xfrm>
              <a:off x="4306675" y="1421925"/>
              <a:ext cx="18825" cy="19225"/>
            </a:xfrm>
            <a:custGeom>
              <a:rect b="b" l="l" r="r" t="t"/>
              <a:pathLst>
                <a:path extrusionOk="0" h="769" w="753">
                  <a:moveTo>
                    <a:pt x="0" y="0"/>
                  </a:moveTo>
                  <a:lnTo>
                    <a:pt x="0" y="768"/>
                  </a:lnTo>
                  <a:lnTo>
                    <a:pt x="753" y="768"/>
                  </a:lnTo>
                  <a:lnTo>
                    <a:pt x="7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6" name="Google Shape;14286;p38"/>
            <p:cNvSpPr/>
            <p:nvPr/>
          </p:nvSpPr>
          <p:spPr>
            <a:xfrm>
              <a:off x="4287850" y="1421925"/>
              <a:ext cx="18850" cy="19225"/>
            </a:xfrm>
            <a:custGeom>
              <a:rect b="b" l="l" r="r" t="t"/>
              <a:pathLst>
                <a:path extrusionOk="0" h="769" w="754">
                  <a:moveTo>
                    <a:pt x="1" y="0"/>
                  </a:moveTo>
                  <a:lnTo>
                    <a:pt x="1" y="768"/>
                  </a:lnTo>
                  <a:lnTo>
                    <a:pt x="753" y="768"/>
                  </a:lnTo>
                  <a:lnTo>
                    <a:pt x="7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7" name="Google Shape;14287;p38"/>
            <p:cNvSpPr/>
            <p:nvPr/>
          </p:nvSpPr>
          <p:spPr>
            <a:xfrm>
              <a:off x="4438725" y="1403100"/>
              <a:ext cx="18825" cy="18850"/>
            </a:xfrm>
            <a:custGeom>
              <a:rect b="b" l="l" r="r" t="t"/>
              <a:pathLst>
                <a:path extrusionOk="0" h="754" w="753">
                  <a:moveTo>
                    <a:pt x="0" y="1"/>
                  </a:moveTo>
                  <a:lnTo>
                    <a:pt x="0"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8" name="Google Shape;14288;p38"/>
            <p:cNvSpPr/>
            <p:nvPr/>
          </p:nvSpPr>
          <p:spPr>
            <a:xfrm>
              <a:off x="4419925" y="1403100"/>
              <a:ext cx="18825" cy="18850"/>
            </a:xfrm>
            <a:custGeom>
              <a:rect b="b" l="l" r="r" t="t"/>
              <a:pathLst>
                <a:path extrusionOk="0" h="754" w="753">
                  <a:moveTo>
                    <a:pt x="0" y="1"/>
                  </a:moveTo>
                  <a:lnTo>
                    <a:pt x="0" y="753"/>
                  </a:lnTo>
                  <a:lnTo>
                    <a:pt x="752" y="753"/>
                  </a:lnTo>
                  <a:lnTo>
                    <a:pt x="7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9" name="Google Shape;14289;p38"/>
            <p:cNvSpPr/>
            <p:nvPr/>
          </p:nvSpPr>
          <p:spPr>
            <a:xfrm>
              <a:off x="4401100" y="1403100"/>
              <a:ext cx="18850" cy="18850"/>
            </a:xfrm>
            <a:custGeom>
              <a:rect b="b" l="l" r="r" t="t"/>
              <a:pathLst>
                <a:path extrusionOk="0" h="754" w="754">
                  <a:moveTo>
                    <a:pt x="1" y="1"/>
                  </a:moveTo>
                  <a:lnTo>
                    <a:pt x="1" y="753"/>
                  </a:lnTo>
                  <a:lnTo>
                    <a:pt x="753" y="753"/>
                  </a:lnTo>
                  <a:lnTo>
                    <a:pt x="7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0" name="Google Shape;14290;p38"/>
            <p:cNvSpPr/>
            <p:nvPr/>
          </p:nvSpPr>
          <p:spPr>
            <a:xfrm>
              <a:off x="4382300" y="1403100"/>
              <a:ext cx="18825" cy="18850"/>
            </a:xfrm>
            <a:custGeom>
              <a:rect b="b" l="l" r="r" t="t"/>
              <a:pathLst>
                <a:path extrusionOk="0" h="754" w="753">
                  <a:moveTo>
                    <a:pt x="0" y="1"/>
                  </a:moveTo>
                  <a:lnTo>
                    <a:pt x="0" y="753"/>
                  </a:lnTo>
                  <a:lnTo>
                    <a:pt x="753" y="753"/>
                  </a:lnTo>
                  <a:lnTo>
                    <a:pt x="7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1" name="Google Shape;14291;p38"/>
            <p:cNvSpPr/>
            <p:nvPr/>
          </p:nvSpPr>
          <p:spPr>
            <a:xfrm>
              <a:off x="4363475" y="1403100"/>
              <a:ext cx="18850" cy="18850"/>
            </a:xfrm>
            <a:custGeom>
              <a:rect b="b" l="l" r="r" t="t"/>
              <a:pathLst>
                <a:path extrusionOk="0" h="754" w="754">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2" name="Google Shape;14292;p38"/>
            <p:cNvSpPr/>
            <p:nvPr/>
          </p:nvSpPr>
          <p:spPr>
            <a:xfrm>
              <a:off x="4344275" y="1403100"/>
              <a:ext cx="19225" cy="18850"/>
            </a:xfrm>
            <a:custGeom>
              <a:rect b="b" l="l" r="r" t="t"/>
              <a:pathLst>
                <a:path extrusionOk="0" h="754" w="769">
                  <a:moveTo>
                    <a:pt x="1" y="1"/>
                  </a:moveTo>
                  <a:lnTo>
                    <a:pt x="1" y="753"/>
                  </a:lnTo>
                  <a:lnTo>
                    <a:pt x="769" y="753"/>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3" name="Google Shape;14293;p38"/>
            <p:cNvSpPr/>
            <p:nvPr/>
          </p:nvSpPr>
          <p:spPr>
            <a:xfrm>
              <a:off x="4325475" y="1403100"/>
              <a:ext cx="18825" cy="18850"/>
            </a:xfrm>
            <a:custGeom>
              <a:rect b="b" l="l" r="r" t="t"/>
              <a:pathLst>
                <a:path extrusionOk="0" h="754" w="753">
                  <a:moveTo>
                    <a:pt x="1" y="1"/>
                  </a:moveTo>
                  <a:lnTo>
                    <a:pt x="1" y="753"/>
                  </a:lnTo>
                  <a:lnTo>
                    <a:pt x="753" y="753"/>
                  </a:lnTo>
                  <a:lnTo>
                    <a:pt x="7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4" name="Google Shape;14294;p38"/>
            <p:cNvSpPr/>
            <p:nvPr/>
          </p:nvSpPr>
          <p:spPr>
            <a:xfrm>
              <a:off x="4306675" y="1403100"/>
              <a:ext cx="18825" cy="18850"/>
            </a:xfrm>
            <a:custGeom>
              <a:rect b="b" l="l" r="r" t="t"/>
              <a:pathLst>
                <a:path extrusionOk="0" h="754" w="753">
                  <a:moveTo>
                    <a:pt x="0" y="1"/>
                  </a:moveTo>
                  <a:lnTo>
                    <a:pt x="0" y="753"/>
                  </a:lnTo>
                  <a:lnTo>
                    <a:pt x="753" y="753"/>
                  </a:lnTo>
                  <a:lnTo>
                    <a:pt x="7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5" name="Google Shape;14295;p38"/>
            <p:cNvSpPr/>
            <p:nvPr/>
          </p:nvSpPr>
          <p:spPr>
            <a:xfrm>
              <a:off x="4287850" y="1403100"/>
              <a:ext cx="18850" cy="18850"/>
            </a:xfrm>
            <a:custGeom>
              <a:rect b="b" l="l" r="r" t="t"/>
              <a:pathLst>
                <a:path extrusionOk="0" h="754" w="754">
                  <a:moveTo>
                    <a:pt x="1" y="1"/>
                  </a:moveTo>
                  <a:lnTo>
                    <a:pt x="1" y="753"/>
                  </a:lnTo>
                  <a:lnTo>
                    <a:pt x="753" y="753"/>
                  </a:lnTo>
                  <a:lnTo>
                    <a:pt x="7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6" name="Google Shape;14296;p38"/>
            <p:cNvSpPr/>
            <p:nvPr/>
          </p:nvSpPr>
          <p:spPr>
            <a:xfrm>
              <a:off x="4438725" y="1384300"/>
              <a:ext cx="18825" cy="18825"/>
            </a:xfrm>
            <a:custGeom>
              <a:rect b="b" l="l" r="r" t="t"/>
              <a:pathLst>
                <a:path extrusionOk="0" h="753" w="753">
                  <a:moveTo>
                    <a:pt x="0" y="0"/>
                  </a:moveTo>
                  <a:lnTo>
                    <a:pt x="0" y="753"/>
                  </a:lnTo>
                  <a:lnTo>
                    <a:pt x="753" y="753"/>
                  </a:lnTo>
                  <a:lnTo>
                    <a:pt x="7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7" name="Google Shape;14297;p38"/>
            <p:cNvSpPr/>
            <p:nvPr/>
          </p:nvSpPr>
          <p:spPr>
            <a:xfrm>
              <a:off x="4419925" y="1384300"/>
              <a:ext cx="18825" cy="18825"/>
            </a:xfrm>
            <a:custGeom>
              <a:rect b="b" l="l" r="r" t="t"/>
              <a:pathLst>
                <a:path extrusionOk="0" h="753" w="753">
                  <a:moveTo>
                    <a:pt x="0" y="0"/>
                  </a:moveTo>
                  <a:lnTo>
                    <a:pt x="0" y="753"/>
                  </a:lnTo>
                  <a:lnTo>
                    <a:pt x="752" y="753"/>
                  </a:lnTo>
                  <a:lnTo>
                    <a:pt x="752"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8" name="Google Shape;14298;p38"/>
            <p:cNvSpPr/>
            <p:nvPr/>
          </p:nvSpPr>
          <p:spPr>
            <a:xfrm>
              <a:off x="4401100" y="1384300"/>
              <a:ext cx="18850" cy="18825"/>
            </a:xfrm>
            <a:custGeom>
              <a:rect b="b" l="l" r="r" t="t"/>
              <a:pathLst>
                <a:path extrusionOk="0" h="753" w="754">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9" name="Google Shape;14299;p38"/>
            <p:cNvSpPr/>
            <p:nvPr/>
          </p:nvSpPr>
          <p:spPr>
            <a:xfrm>
              <a:off x="4382300" y="1384300"/>
              <a:ext cx="18825" cy="18825"/>
            </a:xfrm>
            <a:custGeom>
              <a:rect b="b" l="l" r="r" t="t"/>
              <a:pathLst>
                <a:path extrusionOk="0" h="753" w="753">
                  <a:moveTo>
                    <a:pt x="0" y="0"/>
                  </a:moveTo>
                  <a:lnTo>
                    <a:pt x="0" y="753"/>
                  </a:lnTo>
                  <a:lnTo>
                    <a:pt x="753" y="753"/>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0" name="Google Shape;14300;p38"/>
            <p:cNvSpPr/>
            <p:nvPr/>
          </p:nvSpPr>
          <p:spPr>
            <a:xfrm>
              <a:off x="4363475" y="1384300"/>
              <a:ext cx="18850" cy="18825"/>
            </a:xfrm>
            <a:custGeom>
              <a:rect b="b" l="l" r="r" t="t"/>
              <a:pathLst>
                <a:path extrusionOk="0" h="753" w="754">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1" name="Google Shape;14301;p38"/>
            <p:cNvSpPr/>
            <p:nvPr/>
          </p:nvSpPr>
          <p:spPr>
            <a:xfrm>
              <a:off x="4344275" y="1384300"/>
              <a:ext cx="19225" cy="18825"/>
            </a:xfrm>
            <a:custGeom>
              <a:rect b="b" l="l" r="r" t="t"/>
              <a:pathLst>
                <a:path extrusionOk="0" h="753" w="769">
                  <a:moveTo>
                    <a:pt x="1" y="0"/>
                  </a:moveTo>
                  <a:lnTo>
                    <a:pt x="1" y="753"/>
                  </a:lnTo>
                  <a:lnTo>
                    <a:pt x="769" y="753"/>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2" name="Google Shape;14302;p38"/>
            <p:cNvSpPr/>
            <p:nvPr/>
          </p:nvSpPr>
          <p:spPr>
            <a:xfrm>
              <a:off x="4325475" y="1384300"/>
              <a:ext cx="18825" cy="18825"/>
            </a:xfrm>
            <a:custGeom>
              <a:rect b="b" l="l" r="r" t="t"/>
              <a:pathLst>
                <a:path extrusionOk="0" h="753" w="753">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3" name="Google Shape;14303;p38"/>
            <p:cNvSpPr/>
            <p:nvPr/>
          </p:nvSpPr>
          <p:spPr>
            <a:xfrm>
              <a:off x="4306675" y="1384300"/>
              <a:ext cx="18825" cy="18825"/>
            </a:xfrm>
            <a:custGeom>
              <a:rect b="b" l="l" r="r" t="t"/>
              <a:pathLst>
                <a:path extrusionOk="0" h="753" w="753">
                  <a:moveTo>
                    <a:pt x="0" y="0"/>
                  </a:moveTo>
                  <a:lnTo>
                    <a:pt x="0" y="753"/>
                  </a:lnTo>
                  <a:lnTo>
                    <a:pt x="753" y="753"/>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4" name="Google Shape;14304;p38"/>
            <p:cNvSpPr/>
            <p:nvPr/>
          </p:nvSpPr>
          <p:spPr>
            <a:xfrm>
              <a:off x="4287850" y="1384300"/>
              <a:ext cx="18850" cy="18825"/>
            </a:xfrm>
            <a:custGeom>
              <a:rect b="b" l="l" r="r" t="t"/>
              <a:pathLst>
                <a:path extrusionOk="0" h="753" w="754">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5" name="Google Shape;14305;p38"/>
            <p:cNvSpPr/>
            <p:nvPr/>
          </p:nvSpPr>
          <p:spPr>
            <a:xfrm>
              <a:off x="4438725" y="1365500"/>
              <a:ext cx="18825" cy="18825"/>
            </a:xfrm>
            <a:custGeom>
              <a:rect b="b" l="l" r="r" t="t"/>
              <a:pathLst>
                <a:path extrusionOk="0" h="753" w="753">
                  <a:moveTo>
                    <a:pt x="0" y="0"/>
                  </a:moveTo>
                  <a:lnTo>
                    <a:pt x="0" y="752"/>
                  </a:lnTo>
                  <a:lnTo>
                    <a:pt x="753" y="752"/>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6" name="Google Shape;14306;p38"/>
            <p:cNvSpPr/>
            <p:nvPr/>
          </p:nvSpPr>
          <p:spPr>
            <a:xfrm>
              <a:off x="4419925" y="1365500"/>
              <a:ext cx="18825" cy="18825"/>
            </a:xfrm>
            <a:custGeom>
              <a:rect b="b" l="l" r="r" t="t"/>
              <a:pathLst>
                <a:path extrusionOk="0" h="753" w="753">
                  <a:moveTo>
                    <a:pt x="0" y="0"/>
                  </a:moveTo>
                  <a:lnTo>
                    <a:pt x="0" y="752"/>
                  </a:lnTo>
                  <a:lnTo>
                    <a:pt x="752" y="752"/>
                  </a:lnTo>
                  <a:lnTo>
                    <a:pt x="752"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7" name="Google Shape;14307;p38"/>
            <p:cNvSpPr/>
            <p:nvPr/>
          </p:nvSpPr>
          <p:spPr>
            <a:xfrm>
              <a:off x="4401100" y="1365500"/>
              <a:ext cx="18850" cy="18825"/>
            </a:xfrm>
            <a:custGeom>
              <a:rect b="b" l="l" r="r" t="t"/>
              <a:pathLst>
                <a:path extrusionOk="0" h="753" w="754">
                  <a:moveTo>
                    <a:pt x="1" y="0"/>
                  </a:moveTo>
                  <a:lnTo>
                    <a:pt x="1" y="752"/>
                  </a:lnTo>
                  <a:lnTo>
                    <a:pt x="753" y="752"/>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8" name="Google Shape;14308;p38"/>
            <p:cNvSpPr/>
            <p:nvPr/>
          </p:nvSpPr>
          <p:spPr>
            <a:xfrm>
              <a:off x="4382300" y="1365500"/>
              <a:ext cx="18825" cy="18825"/>
            </a:xfrm>
            <a:custGeom>
              <a:rect b="b" l="l" r="r" t="t"/>
              <a:pathLst>
                <a:path extrusionOk="0" h="753" w="753">
                  <a:moveTo>
                    <a:pt x="0" y="0"/>
                  </a:moveTo>
                  <a:lnTo>
                    <a:pt x="0" y="752"/>
                  </a:lnTo>
                  <a:lnTo>
                    <a:pt x="753" y="752"/>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9" name="Google Shape;14309;p38"/>
            <p:cNvSpPr/>
            <p:nvPr/>
          </p:nvSpPr>
          <p:spPr>
            <a:xfrm>
              <a:off x="4363475" y="1365500"/>
              <a:ext cx="18850" cy="18825"/>
            </a:xfrm>
            <a:custGeom>
              <a:rect b="b" l="l" r="r" t="t"/>
              <a:pathLst>
                <a:path extrusionOk="0" h="753" w="754">
                  <a:moveTo>
                    <a:pt x="1" y="0"/>
                  </a:moveTo>
                  <a:lnTo>
                    <a:pt x="1" y="752"/>
                  </a:lnTo>
                  <a:lnTo>
                    <a:pt x="753" y="752"/>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0" name="Google Shape;14310;p38"/>
            <p:cNvSpPr/>
            <p:nvPr/>
          </p:nvSpPr>
          <p:spPr>
            <a:xfrm>
              <a:off x="4344275" y="1365500"/>
              <a:ext cx="19225" cy="18825"/>
            </a:xfrm>
            <a:custGeom>
              <a:rect b="b" l="l" r="r" t="t"/>
              <a:pathLst>
                <a:path extrusionOk="0" h="753" w="769">
                  <a:moveTo>
                    <a:pt x="1" y="0"/>
                  </a:moveTo>
                  <a:lnTo>
                    <a:pt x="1" y="752"/>
                  </a:lnTo>
                  <a:lnTo>
                    <a:pt x="769" y="752"/>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1" name="Google Shape;14311;p38"/>
            <p:cNvSpPr/>
            <p:nvPr/>
          </p:nvSpPr>
          <p:spPr>
            <a:xfrm>
              <a:off x="4325475" y="1365500"/>
              <a:ext cx="18825" cy="18825"/>
            </a:xfrm>
            <a:custGeom>
              <a:rect b="b" l="l" r="r" t="t"/>
              <a:pathLst>
                <a:path extrusionOk="0" h="753" w="753">
                  <a:moveTo>
                    <a:pt x="1" y="0"/>
                  </a:moveTo>
                  <a:lnTo>
                    <a:pt x="1" y="752"/>
                  </a:lnTo>
                  <a:lnTo>
                    <a:pt x="753" y="752"/>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2" name="Google Shape;14312;p38"/>
            <p:cNvSpPr/>
            <p:nvPr/>
          </p:nvSpPr>
          <p:spPr>
            <a:xfrm>
              <a:off x="4306675" y="1365500"/>
              <a:ext cx="18825" cy="18825"/>
            </a:xfrm>
            <a:custGeom>
              <a:rect b="b" l="l" r="r" t="t"/>
              <a:pathLst>
                <a:path extrusionOk="0" h="753" w="753">
                  <a:moveTo>
                    <a:pt x="0" y="0"/>
                  </a:moveTo>
                  <a:lnTo>
                    <a:pt x="0" y="752"/>
                  </a:lnTo>
                  <a:lnTo>
                    <a:pt x="753" y="752"/>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3" name="Google Shape;14313;p38"/>
            <p:cNvSpPr/>
            <p:nvPr/>
          </p:nvSpPr>
          <p:spPr>
            <a:xfrm>
              <a:off x="4287850" y="1365500"/>
              <a:ext cx="18850" cy="18825"/>
            </a:xfrm>
            <a:custGeom>
              <a:rect b="b" l="l" r="r" t="t"/>
              <a:pathLst>
                <a:path extrusionOk="0" h="753" w="754">
                  <a:moveTo>
                    <a:pt x="1" y="0"/>
                  </a:moveTo>
                  <a:lnTo>
                    <a:pt x="1" y="752"/>
                  </a:lnTo>
                  <a:lnTo>
                    <a:pt x="753" y="752"/>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4" name="Google Shape;14314;p38"/>
            <p:cNvSpPr/>
            <p:nvPr/>
          </p:nvSpPr>
          <p:spPr>
            <a:xfrm>
              <a:off x="4438725" y="1346675"/>
              <a:ext cx="18825" cy="18850"/>
            </a:xfrm>
            <a:custGeom>
              <a:rect b="b" l="l" r="r" t="t"/>
              <a:pathLst>
                <a:path extrusionOk="0" h="754" w="753">
                  <a:moveTo>
                    <a:pt x="0" y="1"/>
                  </a:moveTo>
                  <a:lnTo>
                    <a:pt x="0"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5" name="Google Shape;14315;p38"/>
            <p:cNvSpPr/>
            <p:nvPr/>
          </p:nvSpPr>
          <p:spPr>
            <a:xfrm>
              <a:off x="4419925" y="1346675"/>
              <a:ext cx="18825" cy="18850"/>
            </a:xfrm>
            <a:custGeom>
              <a:rect b="b" l="l" r="r" t="t"/>
              <a:pathLst>
                <a:path extrusionOk="0" h="754" w="753">
                  <a:moveTo>
                    <a:pt x="0" y="1"/>
                  </a:moveTo>
                  <a:lnTo>
                    <a:pt x="0" y="753"/>
                  </a:lnTo>
                  <a:lnTo>
                    <a:pt x="752" y="753"/>
                  </a:lnTo>
                  <a:lnTo>
                    <a:pt x="752"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6" name="Google Shape;14316;p38"/>
            <p:cNvSpPr/>
            <p:nvPr/>
          </p:nvSpPr>
          <p:spPr>
            <a:xfrm>
              <a:off x="4401100" y="1346675"/>
              <a:ext cx="18850" cy="18850"/>
            </a:xfrm>
            <a:custGeom>
              <a:rect b="b" l="l" r="r" t="t"/>
              <a:pathLst>
                <a:path extrusionOk="0" h="754" w="754">
                  <a:moveTo>
                    <a:pt x="1" y="1"/>
                  </a:moveTo>
                  <a:lnTo>
                    <a:pt x="1" y="753"/>
                  </a:lnTo>
                  <a:lnTo>
                    <a:pt x="753" y="753"/>
                  </a:lnTo>
                  <a:lnTo>
                    <a:pt x="7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7" name="Google Shape;14317;p38"/>
            <p:cNvSpPr/>
            <p:nvPr/>
          </p:nvSpPr>
          <p:spPr>
            <a:xfrm>
              <a:off x="4382300" y="1346675"/>
              <a:ext cx="18825" cy="18850"/>
            </a:xfrm>
            <a:custGeom>
              <a:rect b="b" l="l" r="r" t="t"/>
              <a:pathLst>
                <a:path extrusionOk="0" h="754" w="753">
                  <a:moveTo>
                    <a:pt x="0" y="1"/>
                  </a:moveTo>
                  <a:lnTo>
                    <a:pt x="0" y="753"/>
                  </a:lnTo>
                  <a:lnTo>
                    <a:pt x="753" y="753"/>
                  </a:lnTo>
                  <a:lnTo>
                    <a:pt x="753"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8" name="Google Shape;14318;p38"/>
            <p:cNvSpPr/>
            <p:nvPr/>
          </p:nvSpPr>
          <p:spPr>
            <a:xfrm>
              <a:off x="4363475" y="1346675"/>
              <a:ext cx="18850" cy="18850"/>
            </a:xfrm>
            <a:custGeom>
              <a:rect b="b" l="l" r="r" t="t"/>
              <a:pathLst>
                <a:path extrusionOk="0" h="754" w="754">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9" name="Google Shape;14319;p38"/>
            <p:cNvSpPr/>
            <p:nvPr/>
          </p:nvSpPr>
          <p:spPr>
            <a:xfrm>
              <a:off x="4344275" y="1346675"/>
              <a:ext cx="19225" cy="18850"/>
            </a:xfrm>
            <a:custGeom>
              <a:rect b="b" l="l" r="r" t="t"/>
              <a:pathLst>
                <a:path extrusionOk="0" h="754" w="769">
                  <a:moveTo>
                    <a:pt x="1" y="1"/>
                  </a:moveTo>
                  <a:lnTo>
                    <a:pt x="1" y="753"/>
                  </a:lnTo>
                  <a:lnTo>
                    <a:pt x="769" y="753"/>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0" name="Google Shape;14320;p38"/>
            <p:cNvSpPr/>
            <p:nvPr/>
          </p:nvSpPr>
          <p:spPr>
            <a:xfrm>
              <a:off x="4325475" y="1346675"/>
              <a:ext cx="18825" cy="18850"/>
            </a:xfrm>
            <a:custGeom>
              <a:rect b="b" l="l" r="r" t="t"/>
              <a:pathLst>
                <a:path extrusionOk="0" h="754" w="753">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1" name="Google Shape;14321;p38"/>
            <p:cNvSpPr/>
            <p:nvPr/>
          </p:nvSpPr>
          <p:spPr>
            <a:xfrm>
              <a:off x="4306675" y="1346675"/>
              <a:ext cx="18825" cy="18850"/>
            </a:xfrm>
            <a:custGeom>
              <a:rect b="b" l="l" r="r" t="t"/>
              <a:pathLst>
                <a:path extrusionOk="0" h="754" w="753">
                  <a:moveTo>
                    <a:pt x="0" y="1"/>
                  </a:moveTo>
                  <a:lnTo>
                    <a:pt x="0" y="753"/>
                  </a:lnTo>
                  <a:lnTo>
                    <a:pt x="753" y="753"/>
                  </a:lnTo>
                  <a:lnTo>
                    <a:pt x="7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2" name="Google Shape;14322;p38"/>
            <p:cNvSpPr/>
            <p:nvPr/>
          </p:nvSpPr>
          <p:spPr>
            <a:xfrm>
              <a:off x="4287850" y="1346675"/>
              <a:ext cx="18850" cy="18850"/>
            </a:xfrm>
            <a:custGeom>
              <a:rect b="b" l="l" r="r" t="t"/>
              <a:pathLst>
                <a:path extrusionOk="0" h="754" w="754">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3" name="Google Shape;14323;p38"/>
            <p:cNvSpPr/>
            <p:nvPr/>
          </p:nvSpPr>
          <p:spPr>
            <a:xfrm>
              <a:off x="4419925" y="1327875"/>
              <a:ext cx="18825" cy="18825"/>
            </a:xfrm>
            <a:custGeom>
              <a:rect b="b" l="l" r="r" t="t"/>
              <a:pathLst>
                <a:path extrusionOk="0" h="753" w="753">
                  <a:moveTo>
                    <a:pt x="0" y="0"/>
                  </a:moveTo>
                  <a:lnTo>
                    <a:pt x="0" y="753"/>
                  </a:lnTo>
                  <a:lnTo>
                    <a:pt x="752" y="753"/>
                  </a:lnTo>
                  <a:lnTo>
                    <a:pt x="752"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4" name="Google Shape;14324;p38"/>
            <p:cNvSpPr/>
            <p:nvPr/>
          </p:nvSpPr>
          <p:spPr>
            <a:xfrm>
              <a:off x="4401100" y="1327875"/>
              <a:ext cx="18850" cy="18825"/>
            </a:xfrm>
            <a:custGeom>
              <a:rect b="b" l="l" r="r" t="t"/>
              <a:pathLst>
                <a:path extrusionOk="0" h="753" w="754">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5" name="Google Shape;14325;p38"/>
            <p:cNvSpPr/>
            <p:nvPr/>
          </p:nvSpPr>
          <p:spPr>
            <a:xfrm>
              <a:off x="4382300" y="1327875"/>
              <a:ext cx="18825" cy="18825"/>
            </a:xfrm>
            <a:custGeom>
              <a:rect b="b" l="l" r="r" t="t"/>
              <a:pathLst>
                <a:path extrusionOk="0" h="753" w="753">
                  <a:moveTo>
                    <a:pt x="0" y="0"/>
                  </a:moveTo>
                  <a:lnTo>
                    <a:pt x="0" y="753"/>
                  </a:lnTo>
                  <a:lnTo>
                    <a:pt x="753" y="753"/>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6" name="Google Shape;14326;p38"/>
            <p:cNvSpPr/>
            <p:nvPr/>
          </p:nvSpPr>
          <p:spPr>
            <a:xfrm>
              <a:off x="4363475" y="1327875"/>
              <a:ext cx="18850" cy="18825"/>
            </a:xfrm>
            <a:custGeom>
              <a:rect b="b" l="l" r="r" t="t"/>
              <a:pathLst>
                <a:path extrusionOk="0" h="753" w="754">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7" name="Google Shape;14327;p38"/>
            <p:cNvSpPr/>
            <p:nvPr/>
          </p:nvSpPr>
          <p:spPr>
            <a:xfrm>
              <a:off x="4344275" y="1327875"/>
              <a:ext cx="19225" cy="18825"/>
            </a:xfrm>
            <a:custGeom>
              <a:rect b="b" l="l" r="r" t="t"/>
              <a:pathLst>
                <a:path extrusionOk="0" h="753" w="769">
                  <a:moveTo>
                    <a:pt x="1" y="0"/>
                  </a:moveTo>
                  <a:lnTo>
                    <a:pt x="1" y="753"/>
                  </a:lnTo>
                  <a:lnTo>
                    <a:pt x="769" y="753"/>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8" name="Google Shape;14328;p38"/>
            <p:cNvSpPr/>
            <p:nvPr/>
          </p:nvSpPr>
          <p:spPr>
            <a:xfrm>
              <a:off x="4325475" y="1327875"/>
              <a:ext cx="18825" cy="18825"/>
            </a:xfrm>
            <a:custGeom>
              <a:rect b="b" l="l" r="r" t="t"/>
              <a:pathLst>
                <a:path extrusionOk="0" h="753" w="753">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9" name="Google Shape;14329;p38"/>
            <p:cNvSpPr/>
            <p:nvPr/>
          </p:nvSpPr>
          <p:spPr>
            <a:xfrm>
              <a:off x="4306675" y="1327875"/>
              <a:ext cx="18825" cy="18825"/>
            </a:xfrm>
            <a:custGeom>
              <a:rect b="b" l="l" r="r" t="t"/>
              <a:pathLst>
                <a:path extrusionOk="0" h="753" w="753">
                  <a:moveTo>
                    <a:pt x="0" y="0"/>
                  </a:moveTo>
                  <a:lnTo>
                    <a:pt x="0" y="753"/>
                  </a:lnTo>
                  <a:lnTo>
                    <a:pt x="753" y="753"/>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0" name="Google Shape;14330;p38"/>
            <p:cNvSpPr/>
            <p:nvPr/>
          </p:nvSpPr>
          <p:spPr>
            <a:xfrm>
              <a:off x="4287850" y="1327875"/>
              <a:ext cx="18850" cy="18825"/>
            </a:xfrm>
            <a:custGeom>
              <a:rect b="b" l="l" r="r" t="t"/>
              <a:pathLst>
                <a:path extrusionOk="0" h="753" w="754">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1" name="Google Shape;14331;p38"/>
            <p:cNvSpPr/>
            <p:nvPr/>
          </p:nvSpPr>
          <p:spPr>
            <a:xfrm>
              <a:off x="4382300" y="1308675"/>
              <a:ext cx="18825" cy="19225"/>
            </a:xfrm>
            <a:custGeom>
              <a:rect b="b" l="l" r="r" t="t"/>
              <a:pathLst>
                <a:path extrusionOk="0" h="769" w="753">
                  <a:moveTo>
                    <a:pt x="0" y="0"/>
                  </a:moveTo>
                  <a:lnTo>
                    <a:pt x="0" y="768"/>
                  </a:lnTo>
                  <a:lnTo>
                    <a:pt x="753" y="768"/>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2" name="Google Shape;14332;p38"/>
            <p:cNvSpPr/>
            <p:nvPr/>
          </p:nvSpPr>
          <p:spPr>
            <a:xfrm>
              <a:off x="4363475" y="1308675"/>
              <a:ext cx="18850" cy="19225"/>
            </a:xfrm>
            <a:custGeom>
              <a:rect b="b" l="l" r="r" t="t"/>
              <a:pathLst>
                <a:path extrusionOk="0" h="769" w="754">
                  <a:moveTo>
                    <a:pt x="1" y="0"/>
                  </a:moveTo>
                  <a:lnTo>
                    <a:pt x="1" y="768"/>
                  </a:lnTo>
                  <a:lnTo>
                    <a:pt x="753" y="768"/>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3" name="Google Shape;14333;p38"/>
            <p:cNvSpPr/>
            <p:nvPr/>
          </p:nvSpPr>
          <p:spPr>
            <a:xfrm>
              <a:off x="4344275" y="1308675"/>
              <a:ext cx="19225" cy="19225"/>
            </a:xfrm>
            <a:custGeom>
              <a:rect b="b" l="l" r="r" t="t"/>
              <a:pathLst>
                <a:path extrusionOk="0" h="769" w="769">
                  <a:moveTo>
                    <a:pt x="1" y="0"/>
                  </a:moveTo>
                  <a:lnTo>
                    <a:pt x="1" y="768"/>
                  </a:lnTo>
                  <a:lnTo>
                    <a:pt x="769" y="768"/>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4" name="Google Shape;14334;p38"/>
            <p:cNvSpPr/>
            <p:nvPr/>
          </p:nvSpPr>
          <p:spPr>
            <a:xfrm>
              <a:off x="4325475" y="1308675"/>
              <a:ext cx="18825" cy="19225"/>
            </a:xfrm>
            <a:custGeom>
              <a:rect b="b" l="l" r="r" t="t"/>
              <a:pathLst>
                <a:path extrusionOk="0" h="769" w="753">
                  <a:moveTo>
                    <a:pt x="1" y="0"/>
                  </a:moveTo>
                  <a:lnTo>
                    <a:pt x="1" y="768"/>
                  </a:lnTo>
                  <a:lnTo>
                    <a:pt x="753" y="768"/>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5" name="Google Shape;14335;p38"/>
            <p:cNvSpPr/>
            <p:nvPr/>
          </p:nvSpPr>
          <p:spPr>
            <a:xfrm>
              <a:off x="4269050" y="1497550"/>
              <a:ext cx="18825" cy="18825"/>
            </a:xfrm>
            <a:custGeom>
              <a:rect b="b" l="l" r="r" t="t"/>
              <a:pathLst>
                <a:path extrusionOk="0" h="753" w="753">
                  <a:moveTo>
                    <a:pt x="0" y="0"/>
                  </a:moveTo>
                  <a:lnTo>
                    <a:pt x="0" y="753"/>
                  </a:lnTo>
                  <a:lnTo>
                    <a:pt x="753" y="753"/>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6" name="Google Shape;14336;p38"/>
            <p:cNvSpPr/>
            <p:nvPr/>
          </p:nvSpPr>
          <p:spPr>
            <a:xfrm>
              <a:off x="4269050" y="1478725"/>
              <a:ext cx="18825" cy="18850"/>
            </a:xfrm>
            <a:custGeom>
              <a:rect b="b" l="l" r="r" t="t"/>
              <a:pathLst>
                <a:path extrusionOk="0" h="754" w="753">
                  <a:moveTo>
                    <a:pt x="0" y="1"/>
                  </a:moveTo>
                  <a:lnTo>
                    <a:pt x="0" y="753"/>
                  </a:lnTo>
                  <a:lnTo>
                    <a:pt x="753" y="753"/>
                  </a:lnTo>
                  <a:lnTo>
                    <a:pt x="753"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7" name="Google Shape;14337;p38"/>
            <p:cNvSpPr/>
            <p:nvPr/>
          </p:nvSpPr>
          <p:spPr>
            <a:xfrm>
              <a:off x="4269050" y="1459925"/>
              <a:ext cx="18825" cy="18825"/>
            </a:xfrm>
            <a:custGeom>
              <a:rect b="b" l="l" r="r" t="t"/>
              <a:pathLst>
                <a:path extrusionOk="0" h="753" w="753">
                  <a:moveTo>
                    <a:pt x="0" y="1"/>
                  </a:moveTo>
                  <a:lnTo>
                    <a:pt x="0" y="753"/>
                  </a:lnTo>
                  <a:lnTo>
                    <a:pt x="753" y="753"/>
                  </a:lnTo>
                  <a:lnTo>
                    <a:pt x="753"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8" name="Google Shape;14338;p38"/>
            <p:cNvSpPr/>
            <p:nvPr/>
          </p:nvSpPr>
          <p:spPr>
            <a:xfrm>
              <a:off x="4269050" y="1441125"/>
              <a:ext cx="18825" cy="18825"/>
            </a:xfrm>
            <a:custGeom>
              <a:rect b="b" l="l" r="r" t="t"/>
              <a:pathLst>
                <a:path extrusionOk="0" h="753" w="753">
                  <a:moveTo>
                    <a:pt x="0" y="0"/>
                  </a:moveTo>
                  <a:lnTo>
                    <a:pt x="0" y="753"/>
                  </a:lnTo>
                  <a:lnTo>
                    <a:pt x="753" y="753"/>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9" name="Google Shape;14339;p38"/>
            <p:cNvSpPr/>
            <p:nvPr/>
          </p:nvSpPr>
          <p:spPr>
            <a:xfrm>
              <a:off x="4269050" y="1421925"/>
              <a:ext cx="18825" cy="19225"/>
            </a:xfrm>
            <a:custGeom>
              <a:rect b="b" l="l" r="r" t="t"/>
              <a:pathLst>
                <a:path extrusionOk="0" h="769" w="753">
                  <a:moveTo>
                    <a:pt x="0" y="0"/>
                  </a:moveTo>
                  <a:lnTo>
                    <a:pt x="0" y="768"/>
                  </a:lnTo>
                  <a:lnTo>
                    <a:pt x="753" y="768"/>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0" name="Google Shape;14340;p38"/>
            <p:cNvSpPr/>
            <p:nvPr/>
          </p:nvSpPr>
          <p:spPr>
            <a:xfrm>
              <a:off x="4269050" y="1403100"/>
              <a:ext cx="18825" cy="18850"/>
            </a:xfrm>
            <a:custGeom>
              <a:rect b="b" l="l" r="r" t="t"/>
              <a:pathLst>
                <a:path extrusionOk="0" h="754" w="753">
                  <a:moveTo>
                    <a:pt x="0" y="1"/>
                  </a:moveTo>
                  <a:lnTo>
                    <a:pt x="0" y="753"/>
                  </a:lnTo>
                  <a:lnTo>
                    <a:pt x="753" y="753"/>
                  </a:lnTo>
                  <a:lnTo>
                    <a:pt x="753"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1" name="Google Shape;14341;p38"/>
            <p:cNvSpPr/>
            <p:nvPr/>
          </p:nvSpPr>
          <p:spPr>
            <a:xfrm>
              <a:off x="4269050" y="1384300"/>
              <a:ext cx="18825" cy="18825"/>
            </a:xfrm>
            <a:custGeom>
              <a:rect b="b" l="l" r="r" t="t"/>
              <a:pathLst>
                <a:path extrusionOk="0" h="753" w="753">
                  <a:moveTo>
                    <a:pt x="0" y="0"/>
                  </a:moveTo>
                  <a:lnTo>
                    <a:pt x="0" y="753"/>
                  </a:lnTo>
                  <a:lnTo>
                    <a:pt x="753" y="753"/>
                  </a:lnTo>
                  <a:lnTo>
                    <a:pt x="7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2" name="Google Shape;14342;p38"/>
            <p:cNvSpPr/>
            <p:nvPr/>
          </p:nvSpPr>
          <p:spPr>
            <a:xfrm>
              <a:off x="4269050" y="1365500"/>
              <a:ext cx="18825" cy="18825"/>
            </a:xfrm>
            <a:custGeom>
              <a:rect b="b" l="l" r="r" t="t"/>
              <a:pathLst>
                <a:path extrusionOk="0" h="753" w="753">
                  <a:moveTo>
                    <a:pt x="0" y="0"/>
                  </a:moveTo>
                  <a:lnTo>
                    <a:pt x="0" y="752"/>
                  </a:lnTo>
                  <a:lnTo>
                    <a:pt x="753" y="752"/>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3" name="Google Shape;14343;p38"/>
            <p:cNvSpPr/>
            <p:nvPr/>
          </p:nvSpPr>
          <p:spPr>
            <a:xfrm>
              <a:off x="4269050" y="1346675"/>
              <a:ext cx="18825" cy="18850"/>
            </a:xfrm>
            <a:custGeom>
              <a:rect b="b" l="l" r="r" t="t"/>
              <a:pathLst>
                <a:path extrusionOk="0" h="754" w="753">
                  <a:moveTo>
                    <a:pt x="0" y="1"/>
                  </a:moveTo>
                  <a:lnTo>
                    <a:pt x="0" y="753"/>
                  </a:lnTo>
                  <a:lnTo>
                    <a:pt x="753" y="753"/>
                  </a:lnTo>
                  <a:lnTo>
                    <a:pt x="753"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4" name="Google Shape;14344;p38"/>
          <p:cNvGrpSpPr/>
          <p:nvPr/>
        </p:nvGrpSpPr>
        <p:grpSpPr>
          <a:xfrm>
            <a:off x="4397304" y="1152896"/>
            <a:ext cx="349385" cy="364673"/>
            <a:chOff x="4796008" y="1668011"/>
            <a:chExt cx="619917" cy="530897"/>
          </a:xfrm>
        </p:grpSpPr>
        <p:sp>
          <p:nvSpPr>
            <p:cNvPr id="14345" name="Google Shape;14345;p38"/>
            <p:cNvSpPr/>
            <p:nvPr/>
          </p:nvSpPr>
          <p:spPr>
            <a:xfrm>
              <a:off x="5238916" y="1668011"/>
              <a:ext cx="89020" cy="88053"/>
            </a:xfrm>
            <a:custGeom>
              <a:rect b="b" l="l" r="r" t="t"/>
              <a:pathLst>
                <a:path extrusionOk="0" h="1365" w="1380">
                  <a:moveTo>
                    <a:pt x="0" y="1"/>
                  </a:moveTo>
                  <a:lnTo>
                    <a:pt x="0" y="1364"/>
                  </a:lnTo>
                  <a:lnTo>
                    <a:pt x="1380" y="1364"/>
                  </a:lnTo>
                  <a:lnTo>
                    <a:pt x="13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6" name="Google Shape;14346;p38"/>
            <p:cNvSpPr/>
            <p:nvPr/>
          </p:nvSpPr>
          <p:spPr>
            <a:xfrm>
              <a:off x="5149896" y="1668011"/>
              <a:ext cx="89085" cy="88053"/>
            </a:xfrm>
            <a:custGeom>
              <a:rect b="b" l="l" r="r" t="t"/>
              <a:pathLst>
                <a:path extrusionOk="0" h="1365" w="1381">
                  <a:moveTo>
                    <a:pt x="1" y="1"/>
                  </a:moveTo>
                  <a:lnTo>
                    <a:pt x="1" y="1364"/>
                  </a:lnTo>
                  <a:lnTo>
                    <a:pt x="1380" y="1364"/>
                  </a:lnTo>
                  <a:lnTo>
                    <a:pt x="13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7" name="Google Shape;14347;p38"/>
            <p:cNvSpPr/>
            <p:nvPr/>
          </p:nvSpPr>
          <p:spPr>
            <a:xfrm>
              <a:off x="5061972" y="1668011"/>
              <a:ext cx="87988" cy="88053"/>
            </a:xfrm>
            <a:custGeom>
              <a:rect b="b" l="l" r="r" t="t"/>
              <a:pathLst>
                <a:path extrusionOk="0" h="1365" w="1364">
                  <a:moveTo>
                    <a:pt x="0" y="1"/>
                  </a:moveTo>
                  <a:lnTo>
                    <a:pt x="0" y="1364"/>
                  </a:lnTo>
                  <a:lnTo>
                    <a:pt x="1364" y="1364"/>
                  </a:lnTo>
                  <a:lnTo>
                    <a:pt x="1364"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8" name="Google Shape;14348;p38"/>
            <p:cNvSpPr/>
            <p:nvPr/>
          </p:nvSpPr>
          <p:spPr>
            <a:xfrm>
              <a:off x="4972952" y="1668011"/>
              <a:ext cx="89085" cy="88053"/>
            </a:xfrm>
            <a:custGeom>
              <a:rect b="b" l="l" r="r" t="t"/>
              <a:pathLst>
                <a:path extrusionOk="0" h="1365" w="1381">
                  <a:moveTo>
                    <a:pt x="1" y="1"/>
                  </a:moveTo>
                  <a:lnTo>
                    <a:pt x="1" y="1364"/>
                  </a:lnTo>
                  <a:lnTo>
                    <a:pt x="1380" y="1364"/>
                  </a:lnTo>
                  <a:lnTo>
                    <a:pt x="1380"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9" name="Google Shape;14349;p38"/>
            <p:cNvSpPr/>
            <p:nvPr/>
          </p:nvSpPr>
          <p:spPr>
            <a:xfrm>
              <a:off x="5238916" y="1755999"/>
              <a:ext cx="89020" cy="89020"/>
            </a:xfrm>
            <a:custGeom>
              <a:rect b="b" l="l" r="r" t="t"/>
              <a:pathLst>
                <a:path extrusionOk="0" h="1380" w="1380">
                  <a:moveTo>
                    <a:pt x="0" y="0"/>
                  </a:moveTo>
                  <a:lnTo>
                    <a:pt x="0" y="1380"/>
                  </a:lnTo>
                  <a:lnTo>
                    <a:pt x="1380" y="1380"/>
                  </a:lnTo>
                  <a:lnTo>
                    <a:pt x="138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0" name="Google Shape;14350;p38"/>
            <p:cNvSpPr/>
            <p:nvPr/>
          </p:nvSpPr>
          <p:spPr>
            <a:xfrm>
              <a:off x="5149896" y="1755999"/>
              <a:ext cx="89085" cy="89020"/>
            </a:xfrm>
            <a:custGeom>
              <a:rect b="b" l="l" r="r" t="t"/>
              <a:pathLst>
                <a:path extrusionOk="0" h="1380" w="1381">
                  <a:moveTo>
                    <a:pt x="1" y="0"/>
                  </a:moveTo>
                  <a:lnTo>
                    <a:pt x="1" y="1380"/>
                  </a:lnTo>
                  <a:lnTo>
                    <a:pt x="1380" y="1380"/>
                  </a:lnTo>
                  <a:lnTo>
                    <a:pt x="1380"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1" name="Google Shape;14351;p38"/>
            <p:cNvSpPr/>
            <p:nvPr/>
          </p:nvSpPr>
          <p:spPr>
            <a:xfrm>
              <a:off x="5061972" y="1755999"/>
              <a:ext cx="87988" cy="89020"/>
            </a:xfrm>
            <a:custGeom>
              <a:rect b="b" l="l" r="r" t="t"/>
              <a:pathLst>
                <a:path extrusionOk="0" h="1380" w="1364">
                  <a:moveTo>
                    <a:pt x="0" y="0"/>
                  </a:moveTo>
                  <a:lnTo>
                    <a:pt x="0" y="1380"/>
                  </a:lnTo>
                  <a:lnTo>
                    <a:pt x="1364" y="1380"/>
                  </a:lnTo>
                  <a:lnTo>
                    <a:pt x="1364"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2" name="Google Shape;14352;p38"/>
            <p:cNvSpPr/>
            <p:nvPr/>
          </p:nvSpPr>
          <p:spPr>
            <a:xfrm>
              <a:off x="4972952" y="1755999"/>
              <a:ext cx="89085" cy="89020"/>
            </a:xfrm>
            <a:custGeom>
              <a:rect b="b" l="l" r="r" t="t"/>
              <a:pathLst>
                <a:path extrusionOk="0" h="1380" w="1381">
                  <a:moveTo>
                    <a:pt x="1" y="0"/>
                  </a:moveTo>
                  <a:lnTo>
                    <a:pt x="1" y="1380"/>
                  </a:lnTo>
                  <a:lnTo>
                    <a:pt x="1380" y="1380"/>
                  </a:lnTo>
                  <a:lnTo>
                    <a:pt x="1380"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3" name="Google Shape;14353;p38"/>
            <p:cNvSpPr/>
            <p:nvPr/>
          </p:nvSpPr>
          <p:spPr>
            <a:xfrm>
              <a:off x="5327872" y="1844955"/>
              <a:ext cx="88053" cy="89020"/>
            </a:xfrm>
            <a:custGeom>
              <a:rect b="b" l="l" r="r" t="t"/>
              <a:pathLst>
                <a:path extrusionOk="0" h="1380" w="1365">
                  <a:moveTo>
                    <a:pt x="1" y="1"/>
                  </a:moveTo>
                  <a:lnTo>
                    <a:pt x="1" y="1380"/>
                  </a:lnTo>
                  <a:lnTo>
                    <a:pt x="1364" y="1380"/>
                  </a:lnTo>
                  <a:lnTo>
                    <a:pt x="136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4" name="Google Shape;14354;p38"/>
            <p:cNvSpPr/>
            <p:nvPr/>
          </p:nvSpPr>
          <p:spPr>
            <a:xfrm>
              <a:off x="5238916" y="1844955"/>
              <a:ext cx="89020" cy="89020"/>
            </a:xfrm>
            <a:custGeom>
              <a:rect b="b" l="l" r="r" t="t"/>
              <a:pathLst>
                <a:path extrusionOk="0" h="1380" w="1380">
                  <a:moveTo>
                    <a:pt x="0" y="1"/>
                  </a:moveTo>
                  <a:lnTo>
                    <a:pt x="0" y="1380"/>
                  </a:lnTo>
                  <a:lnTo>
                    <a:pt x="1380" y="1380"/>
                  </a:lnTo>
                  <a:lnTo>
                    <a:pt x="1380"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5" name="Google Shape;14355;p38"/>
            <p:cNvSpPr/>
            <p:nvPr/>
          </p:nvSpPr>
          <p:spPr>
            <a:xfrm>
              <a:off x="5149896" y="1844955"/>
              <a:ext cx="89085" cy="89020"/>
            </a:xfrm>
            <a:custGeom>
              <a:rect b="b" l="l" r="r" t="t"/>
              <a:pathLst>
                <a:path extrusionOk="0" h="1380" w="1381">
                  <a:moveTo>
                    <a:pt x="1" y="1"/>
                  </a:moveTo>
                  <a:lnTo>
                    <a:pt x="1" y="1380"/>
                  </a:lnTo>
                  <a:lnTo>
                    <a:pt x="1380" y="1380"/>
                  </a:lnTo>
                  <a:lnTo>
                    <a:pt x="1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6" name="Google Shape;14356;p38"/>
            <p:cNvSpPr/>
            <p:nvPr/>
          </p:nvSpPr>
          <p:spPr>
            <a:xfrm>
              <a:off x="5061972" y="1844955"/>
              <a:ext cx="87988" cy="89020"/>
            </a:xfrm>
            <a:custGeom>
              <a:rect b="b" l="l" r="r" t="t"/>
              <a:pathLst>
                <a:path extrusionOk="0" h="1380" w="1364">
                  <a:moveTo>
                    <a:pt x="0" y="1"/>
                  </a:moveTo>
                  <a:lnTo>
                    <a:pt x="0" y="1380"/>
                  </a:lnTo>
                  <a:lnTo>
                    <a:pt x="1364" y="1380"/>
                  </a:lnTo>
                  <a:lnTo>
                    <a:pt x="1364"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7" name="Google Shape;14357;p38"/>
            <p:cNvSpPr/>
            <p:nvPr/>
          </p:nvSpPr>
          <p:spPr>
            <a:xfrm>
              <a:off x="4972952" y="1844955"/>
              <a:ext cx="89085" cy="89020"/>
            </a:xfrm>
            <a:custGeom>
              <a:rect b="b" l="l" r="r" t="t"/>
              <a:pathLst>
                <a:path extrusionOk="0" h="1380" w="1381">
                  <a:moveTo>
                    <a:pt x="1" y="1"/>
                  </a:moveTo>
                  <a:lnTo>
                    <a:pt x="1" y="1380"/>
                  </a:lnTo>
                  <a:lnTo>
                    <a:pt x="1380" y="1380"/>
                  </a:lnTo>
                  <a:lnTo>
                    <a:pt x="1380"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8" name="Google Shape;14358;p38"/>
            <p:cNvSpPr/>
            <p:nvPr/>
          </p:nvSpPr>
          <p:spPr>
            <a:xfrm>
              <a:off x="5327872" y="1933911"/>
              <a:ext cx="88053" cy="88053"/>
            </a:xfrm>
            <a:custGeom>
              <a:rect b="b" l="l" r="r" t="t"/>
              <a:pathLst>
                <a:path extrusionOk="0" h="1365" w="1365">
                  <a:moveTo>
                    <a:pt x="1" y="1"/>
                  </a:moveTo>
                  <a:lnTo>
                    <a:pt x="1" y="1365"/>
                  </a:lnTo>
                  <a:lnTo>
                    <a:pt x="1364" y="1365"/>
                  </a:lnTo>
                  <a:lnTo>
                    <a:pt x="136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9" name="Google Shape;14359;p38"/>
            <p:cNvSpPr/>
            <p:nvPr/>
          </p:nvSpPr>
          <p:spPr>
            <a:xfrm>
              <a:off x="5238916" y="1933911"/>
              <a:ext cx="89020" cy="88053"/>
            </a:xfrm>
            <a:custGeom>
              <a:rect b="b" l="l" r="r" t="t"/>
              <a:pathLst>
                <a:path extrusionOk="0" h="1365" w="1380">
                  <a:moveTo>
                    <a:pt x="0" y="1"/>
                  </a:moveTo>
                  <a:lnTo>
                    <a:pt x="0" y="1365"/>
                  </a:lnTo>
                  <a:lnTo>
                    <a:pt x="1380" y="1365"/>
                  </a:lnTo>
                  <a:lnTo>
                    <a:pt x="1380"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0" name="Google Shape;14360;p38"/>
            <p:cNvSpPr/>
            <p:nvPr/>
          </p:nvSpPr>
          <p:spPr>
            <a:xfrm>
              <a:off x="5149896" y="1933911"/>
              <a:ext cx="89085" cy="88053"/>
            </a:xfrm>
            <a:custGeom>
              <a:rect b="b" l="l" r="r" t="t"/>
              <a:pathLst>
                <a:path extrusionOk="0" h="1365" w="1381">
                  <a:moveTo>
                    <a:pt x="1" y="1"/>
                  </a:moveTo>
                  <a:lnTo>
                    <a:pt x="1" y="1365"/>
                  </a:lnTo>
                  <a:lnTo>
                    <a:pt x="1380" y="1365"/>
                  </a:lnTo>
                  <a:lnTo>
                    <a:pt x="1380"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1" name="Google Shape;14361;p38"/>
            <p:cNvSpPr/>
            <p:nvPr/>
          </p:nvSpPr>
          <p:spPr>
            <a:xfrm>
              <a:off x="5061972" y="1933911"/>
              <a:ext cx="87988" cy="88053"/>
            </a:xfrm>
            <a:custGeom>
              <a:rect b="b" l="l" r="r" t="t"/>
              <a:pathLst>
                <a:path extrusionOk="0" h="1365" w="1364">
                  <a:moveTo>
                    <a:pt x="0" y="1"/>
                  </a:moveTo>
                  <a:lnTo>
                    <a:pt x="0" y="1365"/>
                  </a:lnTo>
                  <a:lnTo>
                    <a:pt x="1364" y="1365"/>
                  </a:lnTo>
                  <a:lnTo>
                    <a:pt x="1364"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2" name="Google Shape;14362;p38"/>
            <p:cNvSpPr/>
            <p:nvPr/>
          </p:nvSpPr>
          <p:spPr>
            <a:xfrm>
              <a:off x="4972952" y="1933911"/>
              <a:ext cx="89085" cy="88053"/>
            </a:xfrm>
            <a:custGeom>
              <a:rect b="b" l="l" r="r" t="t"/>
              <a:pathLst>
                <a:path extrusionOk="0" h="1365" w="1381">
                  <a:moveTo>
                    <a:pt x="1" y="1"/>
                  </a:moveTo>
                  <a:lnTo>
                    <a:pt x="1" y="1365"/>
                  </a:lnTo>
                  <a:lnTo>
                    <a:pt x="1380" y="1365"/>
                  </a:lnTo>
                  <a:lnTo>
                    <a:pt x="1380"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3" name="Google Shape;14363;p38"/>
            <p:cNvSpPr/>
            <p:nvPr/>
          </p:nvSpPr>
          <p:spPr>
            <a:xfrm>
              <a:off x="4885028" y="1933911"/>
              <a:ext cx="87988" cy="88053"/>
            </a:xfrm>
            <a:custGeom>
              <a:rect b="b" l="l" r="r" t="t"/>
              <a:pathLst>
                <a:path extrusionOk="0" h="1365" w="1364">
                  <a:moveTo>
                    <a:pt x="0" y="1"/>
                  </a:moveTo>
                  <a:lnTo>
                    <a:pt x="0" y="1365"/>
                  </a:lnTo>
                  <a:lnTo>
                    <a:pt x="1364" y="1365"/>
                  </a:lnTo>
                  <a:lnTo>
                    <a:pt x="1364"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4" name="Google Shape;14364;p38"/>
            <p:cNvSpPr/>
            <p:nvPr/>
          </p:nvSpPr>
          <p:spPr>
            <a:xfrm>
              <a:off x="5238916" y="2021899"/>
              <a:ext cx="89020" cy="89020"/>
            </a:xfrm>
            <a:custGeom>
              <a:rect b="b" l="l" r="r" t="t"/>
              <a:pathLst>
                <a:path extrusionOk="0" h="1380" w="1380">
                  <a:moveTo>
                    <a:pt x="0" y="1"/>
                  </a:moveTo>
                  <a:lnTo>
                    <a:pt x="0" y="1380"/>
                  </a:lnTo>
                  <a:lnTo>
                    <a:pt x="1380" y="1380"/>
                  </a:lnTo>
                  <a:lnTo>
                    <a:pt x="1380"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5" name="Google Shape;14365;p38"/>
            <p:cNvSpPr/>
            <p:nvPr/>
          </p:nvSpPr>
          <p:spPr>
            <a:xfrm>
              <a:off x="5149896" y="2021899"/>
              <a:ext cx="89085" cy="89020"/>
            </a:xfrm>
            <a:custGeom>
              <a:rect b="b" l="l" r="r" t="t"/>
              <a:pathLst>
                <a:path extrusionOk="0" h="1380" w="1381">
                  <a:moveTo>
                    <a:pt x="1" y="1"/>
                  </a:moveTo>
                  <a:lnTo>
                    <a:pt x="1" y="1380"/>
                  </a:lnTo>
                  <a:lnTo>
                    <a:pt x="1380" y="1380"/>
                  </a:lnTo>
                  <a:lnTo>
                    <a:pt x="1380"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6" name="Google Shape;14366;p38"/>
            <p:cNvSpPr/>
            <p:nvPr/>
          </p:nvSpPr>
          <p:spPr>
            <a:xfrm>
              <a:off x="5061972" y="2021899"/>
              <a:ext cx="87988" cy="89020"/>
            </a:xfrm>
            <a:custGeom>
              <a:rect b="b" l="l" r="r" t="t"/>
              <a:pathLst>
                <a:path extrusionOk="0" h="1380" w="1364">
                  <a:moveTo>
                    <a:pt x="0" y="1"/>
                  </a:moveTo>
                  <a:lnTo>
                    <a:pt x="0" y="1380"/>
                  </a:lnTo>
                  <a:lnTo>
                    <a:pt x="1364" y="1380"/>
                  </a:lnTo>
                  <a:lnTo>
                    <a:pt x="1364"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7" name="Google Shape;14367;p38"/>
            <p:cNvSpPr/>
            <p:nvPr/>
          </p:nvSpPr>
          <p:spPr>
            <a:xfrm>
              <a:off x="4972952" y="2021899"/>
              <a:ext cx="89085" cy="89020"/>
            </a:xfrm>
            <a:custGeom>
              <a:rect b="b" l="l" r="r" t="t"/>
              <a:pathLst>
                <a:path extrusionOk="0" h="1380" w="1381">
                  <a:moveTo>
                    <a:pt x="1" y="1"/>
                  </a:moveTo>
                  <a:lnTo>
                    <a:pt x="1" y="1380"/>
                  </a:lnTo>
                  <a:lnTo>
                    <a:pt x="1380" y="1380"/>
                  </a:lnTo>
                  <a:lnTo>
                    <a:pt x="1380"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8" name="Google Shape;14368;p38"/>
            <p:cNvSpPr/>
            <p:nvPr/>
          </p:nvSpPr>
          <p:spPr>
            <a:xfrm>
              <a:off x="4885028" y="2021899"/>
              <a:ext cx="87988" cy="89020"/>
            </a:xfrm>
            <a:custGeom>
              <a:rect b="b" l="l" r="r" t="t"/>
              <a:pathLst>
                <a:path extrusionOk="0" h="1380" w="1364">
                  <a:moveTo>
                    <a:pt x="0" y="1"/>
                  </a:moveTo>
                  <a:lnTo>
                    <a:pt x="0" y="1380"/>
                  </a:lnTo>
                  <a:lnTo>
                    <a:pt x="1364" y="1380"/>
                  </a:lnTo>
                  <a:lnTo>
                    <a:pt x="136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9" name="Google Shape;14369;p38"/>
            <p:cNvSpPr/>
            <p:nvPr/>
          </p:nvSpPr>
          <p:spPr>
            <a:xfrm>
              <a:off x="5238916" y="2110855"/>
              <a:ext cx="89020" cy="88053"/>
            </a:xfrm>
            <a:custGeom>
              <a:rect b="b" l="l" r="r" t="t"/>
              <a:pathLst>
                <a:path extrusionOk="0" h="1365" w="1380">
                  <a:moveTo>
                    <a:pt x="0" y="1"/>
                  </a:moveTo>
                  <a:lnTo>
                    <a:pt x="0" y="1365"/>
                  </a:lnTo>
                  <a:lnTo>
                    <a:pt x="1380" y="1365"/>
                  </a:lnTo>
                  <a:lnTo>
                    <a:pt x="13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0" name="Google Shape;14370;p38"/>
            <p:cNvSpPr/>
            <p:nvPr/>
          </p:nvSpPr>
          <p:spPr>
            <a:xfrm>
              <a:off x="5149896" y="2110855"/>
              <a:ext cx="89085" cy="88053"/>
            </a:xfrm>
            <a:custGeom>
              <a:rect b="b" l="l" r="r" t="t"/>
              <a:pathLst>
                <a:path extrusionOk="0" h="1365" w="1381">
                  <a:moveTo>
                    <a:pt x="1" y="1"/>
                  </a:moveTo>
                  <a:lnTo>
                    <a:pt x="1" y="1365"/>
                  </a:lnTo>
                  <a:lnTo>
                    <a:pt x="1380" y="1365"/>
                  </a:lnTo>
                  <a:lnTo>
                    <a:pt x="1380"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1" name="Google Shape;14371;p38"/>
            <p:cNvSpPr/>
            <p:nvPr/>
          </p:nvSpPr>
          <p:spPr>
            <a:xfrm>
              <a:off x="5061972" y="2110855"/>
              <a:ext cx="87988" cy="88053"/>
            </a:xfrm>
            <a:custGeom>
              <a:rect b="b" l="l" r="r" t="t"/>
              <a:pathLst>
                <a:path extrusionOk="0" h="1365" w="1364">
                  <a:moveTo>
                    <a:pt x="0" y="1"/>
                  </a:moveTo>
                  <a:lnTo>
                    <a:pt x="0" y="1365"/>
                  </a:lnTo>
                  <a:lnTo>
                    <a:pt x="1364" y="1365"/>
                  </a:lnTo>
                  <a:lnTo>
                    <a:pt x="1364"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2" name="Google Shape;14372;p38"/>
            <p:cNvSpPr/>
            <p:nvPr/>
          </p:nvSpPr>
          <p:spPr>
            <a:xfrm>
              <a:off x="4972952" y="2110855"/>
              <a:ext cx="89085" cy="88053"/>
            </a:xfrm>
            <a:custGeom>
              <a:rect b="b" l="l" r="r" t="t"/>
              <a:pathLst>
                <a:path extrusionOk="0" h="1365" w="1381">
                  <a:moveTo>
                    <a:pt x="1" y="1"/>
                  </a:moveTo>
                  <a:lnTo>
                    <a:pt x="1" y="1365"/>
                  </a:lnTo>
                  <a:lnTo>
                    <a:pt x="1380" y="1365"/>
                  </a:lnTo>
                  <a:lnTo>
                    <a:pt x="13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3" name="Google Shape;14373;p38"/>
            <p:cNvSpPr/>
            <p:nvPr/>
          </p:nvSpPr>
          <p:spPr>
            <a:xfrm>
              <a:off x="4885028" y="2110855"/>
              <a:ext cx="87988" cy="88053"/>
            </a:xfrm>
            <a:custGeom>
              <a:rect b="b" l="l" r="r" t="t"/>
              <a:pathLst>
                <a:path extrusionOk="0" h="1365" w="1364">
                  <a:moveTo>
                    <a:pt x="0" y="1"/>
                  </a:moveTo>
                  <a:lnTo>
                    <a:pt x="0" y="1365"/>
                  </a:lnTo>
                  <a:lnTo>
                    <a:pt x="1364" y="1365"/>
                  </a:lnTo>
                  <a:lnTo>
                    <a:pt x="13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4" name="Google Shape;14374;p38"/>
            <p:cNvSpPr/>
            <p:nvPr/>
          </p:nvSpPr>
          <p:spPr>
            <a:xfrm>
              <a:off x="4796008" y="1844955"/>
              <a:ext cx="89085" cy="89020"/>
            </a:xfrm>
            <a:custGeom>
              <a:rect b="b" l="l" r="r" t="t"/>
              <a:pathLst>
                <a:path extrusionOk="0" h="1380" w="1381">
                  <a:moveTo>
                    <a:pt x="1" y="1"/>
                  </a:moveTo>
                  <a:lnTo>
                    <a:pt x="1" y="1380"/>
                  </a:lnTo>
                  <a:lnTo>
                    <a:pt x="1380" y="1380"/>
                  </a:lnTo>
                  <a:lnTo>
                    <a:pt x="1380"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5" name="Google Shape;14375;p38"/>
            <p:cNvSpPr/>
            <p:nvPr/>
          </p:nvSpPr>
          <p:spPr>
            <a:xfrm>
              <a:off x="4796008" y="1933911"/>
              <a:ext cx="89085" cy="88053"/>
            </a:xfrm>
            <a:custGeom>
              <a:rect b="b" l="l" r="r" t="t"/>
              <a:pathLst>
                <a:path extrusionOk="0" h="1365" w="1381">
                  <a:moveTo>
                    <a:pt x="1" y="1"/>
                  </a:moveTo>
                  <a:lnTo>
                    <a:pt x="1" y="1365"/>
                  </a:lnTo>
                  <a:lnTo>
                    <a:pt x="1380" y="1365"/>
                  </a:lnTo>
                  <a:lnTo>
                    <a:pt x="1380"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6" name="Google Shape;14376;p38"/>
            <p:cNvSpPr/>
            <p:nvPr/>
          </p:nvSpPr>
          <p:spPr>
            <a:xfrm>
              <a:off x="4796008" y="2021899"/>
              <a:ext cx="89085" cy="89020"/>
            </a:xfrm>
            <a:custGeom>
              <a:rect b="b" l="l" r="r" t="t"/>
              <a:pathLst>
                <a:path extrusionOk="0" h="1380" w="1381">
                  <a:moveTo>
                    <a:pt x="1" y="1"/>
                  </a:moveTo>
                  <a:lnTo>
                    <a:pt x="1" y="1380"/>
                  </a:lnTo>
                  <a:lnTo>
                    <a:pt x="1380" y="1380"/>
                  </a:lnTo>
                  <a:lnTo>
                    <a:pt x="1380"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7" name="Google Shape;14377;p38"/>
            <p:cNvSpPr/>
            <p:nvPr/>
          </p:nvSpPr>
          <p:spPr>
            <a:xfrm>
              <a:off x="4796008" y="2110855"/>
              <a:ext cx="89085" cy="88053"/>
            </a:xfrm>
            <a:custGeom>
              <a:rect b="b" l="l" r="r" t="t"/>
              <a:pathLst>
                <a:path extrusionOk="0" h="1365" w="1381">
                  <a:moveTo>
                    <a:pt x="1" y="1"/>
                  </a:moveTo>
                  <a:lnTo>
                    <a:pt x="1" y="1365"/>
                  </a:lnTo>
                  <a:lnTo>
                    <a:pt x="1380" y="1365"/>
                  </a:lnTo>
                  <a:lnTo>
                    <a:pt x="1380"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8" name="Google Shape;14378;p38"/>
          <p:cNvGrpSpPr/>
          <p:nvPr/>
        </p:nvGrpSpPr>
        <p:grpSpPr>
          <a:xfrm>
            <a:off x="4411584" y="2861994"/>
            <a:ext cx="320849" cy="430436"/>
            <a:chOff x="2198946" y="1668078"/>
            <a:chExt cx="477169" cy="737174"/>
          </a:xfrm>
        </p:grpSpPr>
        <p:sp>
          <p:nvSpPr>
            <p:cNvPr id="14379" name="Google Shape;14379;p38"/>
            <p:cNvSpPr/>
            <p:nvPr/>
          </p:nvSpPr>
          <p:spPr>
            <a:xfrm>
              <a:off x="2198946" y="1668078"/>
              <a:ext cx="42952" cy="43790"/>
            </a:xfrm>
            <a:custGeom>
              <a:rect b="b" l="l" r="r" t="t"/>
              <a:pathLst>
                <a:path extrusionOk="0" h="784" w="769">
                  <a:moveTo>
                    <a:pt x="0" y="0"/>
                  </a:moveTo>
                  <a:lnTo>
                    <a:pt x="0" y="784"/>
                  </a:lnTo>
                  <a:lnTo>
                    <a:pt x="768" y="784"/>
                  </a:lnTo>
                  <a:lnTo>
                    <a:pt x="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0" name="Google Shape;14380;p38"/>
            <p:cNvSpPr/>
            <p:nvPr/>
          </p:nvSpPr>
          <p:spPr>
            <a:xfrm>
              <a:off x="2241842" y="1668078"/>
              <a:ext cx="43790" cy="43790"/>
            </a:xfrm>
            <a:custGeom>
              <a:rect b="b" l="l" r="r" t="t"/>
              <a:pathLst>
                <a:path extrusionOk="0" h="784" w="784">
                  <a:moveTo>
                    <a:pt x="0" y="0"/>
                  </a:moveTo>
                  <a:lnTo>
                    <a:pt x="0"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1" name="Google Shape;14381;p38"/>
            <p:cNvSpPr/>
            <p:nvPr/>
          </p:nvSpPr>
          <p:spPr>
            <a:xfrm>
              <a:off x="2285577" y="1668078"/>
              <a:ext cx="42952" cy="43790"/>
            </a:xfrm>
            <a:custGeom>
              <a:rect b="b" l="l" r="r" t="t"/>
              <a:pathLst>
                <a:path extrusionOk="0" h="784" w="769">
                  <a:moveTo>
                    <a:pt x="1" y="0"/>
                  </a:moveTo>
                  <a:lnTo>
                    <a:pt x="1" y="784"/>
                  </a:lnTo>
                  <a:lnTo>
                    <a:pt x="769" y="784"/>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2" name="Google Shape;14382;p38"/>
            <p:cNvSpPr/>
            <p:nvPr/>
          </p:nvSpPr>
          <p:spPr>
            <a:xfrm>
              <a:off x="2328474" y="1668078"/>
              <a:ext cx="43846" cy="43790"/>
            </a:xfrm>
            <a:custGeom>
              <a:rect b="b" l="l" r="r" t="t"/>
              <a:pathLst>
                <a:path extrusionOk="0" h="784" w="785">
                  <a:moveTo>
                    <a:pt x="1" y="0"/>
                  </a:moveTo>
                  <a:lnTo>
                    <a:pt x="1" y="784"/>
                  </a:lnTo>
                  <a:lnTo>
                    <a:pt x="785" y="784"/>
                  </a:lnTo>
                  <a:lnTo>
                    <a:pt x="785"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3" name="Google Shape;14383;p38"/>
            <p:cNvSpPr/>
            <p:nvPr/>
          </p:nvSpPr>
          <p:spPr>
            <a:xfrm>
              <a:off x="2372264" y="1668078"/>
              <a:ext cx="42952" cy="43790"/>
            </a:xfrm>
            <a:custGeom>
              <a:rect b="b" l="l" r="r" t="t"/>
              <a:pathLst>
                <a:path extrusionOk="0" h="784" w="769">
                  <a:moveTo>
                    <a:pt x="1" y="0"/>
                  </a:moveTo>
                  <a:lnTo>
                    <a:pt x="1" y="784"/>
                  </a:lnTo>
                  <a:lnTo>
                    <a:pt x="769" y="784"/>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4" name="Google Shape;14384;p38"/>
            <p:cNvSpPr/>
            <p:nvPr/>
          </p:nvSpPr>
          <p:spPr>
            <a:xfrm>
              <a:off x="2415160" y="1668078"/>
              <a:ext cx="43846" cy="43790"/>
            </a:xfrm>
            <a:custGeom>
              <a:rect b="b" l="l" r="r" t="t"/>
              <a:pathLst>
                <a:path extrusionOk="0" h="784" w="785">
                  <a:moveTo>
                    <a:pt x="1" y="0"/>
                  </a:moveTo>
                  <a:lnTo>
                    <a:pt x="1"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5" name="Google Shape;14385;p38"/>
            <p:cNvSpPr/>
            <p:nvPr/>
          </p:nvSpPr>
          <p:spPr>
            <a:xfrm>
              <a:off x="2458951" y="1668078"/>
              <a:ext cx="43846" cy="43790"/>
            </a:xfrm>
            <a:custGeom>
              <a:rect b="b" l="l" r="r" t="t"/>
              <a:pathLst>
                <a:path extrusionOk="0" h="784" w="785">
                  <a:moveTo>
                    <a:pt x="0" y="0"/>
                  </a:moveTo>
                  <a:lnTo>
                    <a:pt x="0"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6" name="Google Shape;14386;p38"/>
            <p:cNvSpPr/>
            <p:nvPr/>
          </p:nvSpPr>
          <p:spPr>
            <a:xfrm>
              <a:off x="2502741" y="1668078"/>
              <a:ext cx="42952" cy="43790"/>
            </a:xfrm>
            <a:custGeom>
              <a:rect b="b" l="l" r="r" t="t"/>
              <a:pathLst>
                <a:path extrusionOk="0" h="784" w="769">
                  <a:moveTo>
                    <a:pt x="0" y="0"/>
                  </a:moveTo>
                  <a:lnTo>
                    <a:pt x="0" y="784"/>
                  </a:lnTo>
                  <a:lnTo>
                    <a:pt x="768" y="784"/>
                  </a:lnTo>
                  <a:lnTo>
                    <a:pt x="768"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7" name="Google Shape;14387;p38"/>
            <p:cNvSpPr/>
            <p:nvPr/>
          </p:nvSpPr>
          <p:spPr>
            <a:xfrm>
              <a:off x="2545638" y="1668078"/>
              <a:ext cx="43790" cy="43790"/>
            </a:xfrm>
            <a:custGeom>
              <a:rect b="b" l="l" r="r" t="t"/>
              <a:pathLst>
                <a:path extrusionOk="0" h="784" w="784">
                  <a:moveTo>
                    <a:pt x="0" y="0"/>
                  </a:moveTo>
                  <a:lnTo>
                    <a:pt x="0" y="784"/>
                  </a:lnTo>
                  <a:lnTo>
                    <a:pt x="784" y="784"/>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8" name="Google Shape;14388;p38"/>
            <p:cNvSpPr/>
            <p:nvPr/>
          </p:nvSpPr>
          <p:spPr>
            <a:xfrm>
              <a:off x="2589372" y="1668078"/>
              <a:ext cx="42952" cy="43790"/>
            </a:xfrm>
            <a:custGeom>
              <a:rect b="b" l="l" r="r" t="t"/>
              <a:pathLst>
                <a:path extrusionOk="0" h="784" w="769">
                  <a:moveTo>
                    <a:pt x="1" y="0"/>
                  </a:moveTo>
                  <a:lnTo>
                    <a:pt x="1" y="784"/>
                  </a:lnTo>
                  <a:lnTo>
                    <a:pt x="769" y="784"/>
                  </a:lnTo>
                  <a:lnTo>
                    <a:pt x="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9" name="Google Shape;14389;p38"/>
            <p:cNvSpPr/>
            <p:nvPr/>
          </p:nvSpPr>
          <p:spPr>
            <a:xfrm>
              <a:off x="2198946" y="1711813"/>
              <a:ext cx="42952" cy="42952"/>
            </a:xfrm>
            <a:custGeom>
              <a:rect b="b" l="l" r="r" t="t"/>
              <a:pathLst>
                <a:path extrusionOk="0" h="769" w="769">
                  <a:moveTo>
                    <a:pt x="0" y="1"/>
                  </a:moveTo>
                  <a:lnTo>
                    <a:pt x="0" y="769"/>
                  </a:lnTo>
                  <a:lnTo>
                    <a:pt x="768" y="769"/>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0" name="Google Shape;14390;p38"/>
            <p:cNvSpPr/>
            <p:nvPr/>
          </p:nvSpPr>
          <p:spPr>
            <a:xfrm>
              <a:off x="2241842" y="1711813"/>
              <a:ext cx="43790" cy="42952"/>
            </a:xfrm>
            <a:custGeom>
              <a:rect b="b" l="l" r="r" t="t"/>
              <a:pathLst>
                <a:path extrusionOk="0" h="769" w="784">
                  <a:moveTo>
                    <a:pt x="0" y="1"/>
                  </a:moveTo>
                  <a:lnTo>
                    <a:pt x="0" y="769"/>
                  </a:lnTo>
                  <a:lnTo>
                    <a:pt x="784" y="769"/>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1" name="Google Shape;14391;p38"/>
            <p:cNvSpPr/>
            <p:nvPr/>
          </p:nvSpPr>
          <p:spPr>
            <a:xfrm>
              <a:off x="2285577" y="1711813"/>
              <a:ext cx="42952" cy="42952"/>
            </a:xfrm>
            <a:custGeom>
              <a:rect b="b" l="l" r="r" t="t"/>
              <a:pathLst>
                <a:path extrusionOk="0" h="769" w="769">
                  <a:moveTo>
                    <a:pt x="1" y="1"/>
                  </a:moveTo>
                  <a:lnTo>
                    <a:pt x="1" y="769"/>
                  </a:lnTo>
                  <a:lnTo>
                    <a:pt x="769" y="769"/>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2" name="Google Shape;14392;p38"/>
            <p:cNvSpPr/>
            <p:nvPr/>
          </p:nvSpPr>
          <p:spPr>
            <a:xfrm>
              <a:off x="2328474" y="1711813"/>
              <a:ext cx="43846" cy="42952"/>
            </a:xfrm>
            <a:custGeom>
              <a:rect b="b" l="l" r="r" t="t"/>
              <a:pathLst>
                <a:path extrusionOk="0" h="769" w="785">
                  <a:moveTo>
                    <a:pt x="1" y="1"/>
                  </a:moveTo>
                  <a:lnTo>
                    <a:pt x="1" y="769"/>
                  </a:lnTo>
                  <a:lnTo>
                    <a:pt x="785" y="769"/>
                  </a:lnTo>
                  <a:lnTo>
                    <a:pt x="785"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3" name="Google Shape;14393;p38"/>
            <p:cNvSpPr/>
            <p:nvPr/>
          </p:nvSpPr>
          <p:spPr>
            <a:xfrm>
              <a:off x="2372264" y="1711813"/>
              <a:ext cx="42952" cy="42952"/>
            </a:xfrm>
            <a:custGeom>
              <a:rect b="b" l="l" r="r" t="t"/>
              <a:pathLst>
                <a:path extrusionOk="0" h="769" w="769">
                  <a:moveTo>
                    <a:pt x="1" y="1"/>
                  </a:moveTo>
                  <a:lnTo>
                    <a:pt x="1" y="769"/>
                  </a:lnTo>
                  <a:lnTo>
                    <a:pt x="769" y="769"/>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4" name="Google Shape;14394;p38"/>
            <p:cNvSpPr/>
            <p:nvPr/>
          </p:nvSpPr>
          <p:spPr>
            <a:xfrm>
              <a:off x="2415160" y="1711813"/>
              <a:ext cx="43846" cy="42952"/>
            </a:xfrm>
            <a:custGeom>
              <a:rect b="b" l="l" r="r" t="t"/>
              <a:pathLst>
                <a:path extrusionOk="0" h="769" w="785">
                  <a:moveTo>
                    <a:pt x="1" y="1"/>
                  </a:moveTo>
                  <a:lnTo>
                    <a:pt x="1" y="769"/>
                  </a:lnTo>
                  <a:lnTo>
                    <a:pt x="784" y="769"/>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5" name="Google Shape;14395;p38"/>
            <p:cNvSpPr/>
            <p:nvPr/>
          </p:nvSpPr>
          <p:spPr>
            <a:xfrm>
              <a:off x="2458951" y="1711813"/>
              <a:ext cx="43846" cy="42952"/>
            </a:xfrm>
            <a:custGeom>
              <a:rect b="b" l="l" r="r" t="t"/>
              <a:pathLst>
                <a:path extrusionOk="0" h="769" w="785">
                  <a:moveTo>
                    <a:pt x="0" y="1"/>
                  </a:moveTo>
                  <a:lnTo>
                    <a:pt x="0" y="769"/>
                  </a:lnTo>
                  <a:lnTo>
                    <a:pt x="784" y="769"/>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6" name="Google Shape;14396;p38"/>
            <p:cNvSpPr/>
            <p:nvPr/>
          </p:nvSpPr>
          <p:spPr>
            <a:xfrm>
              <a:off x="2502741" y="1711813"/>
              <a:ext cx="42952" cy="42952"/>
            </a:xfrm>
            <a:custGeom>
              <a:rect b="b" l="l" r="r" t="t"/>
              <a:pathLst>
                <a:path extrusionOk="0" h="769" w="769">
                  <a:moveTo>
                    <a:pt x="0" y="1"/>
                  </a:moveTo>
                  <a:lnTo>
                    <a:pt x="0" y="769"/>
                  </a:lnTo>
                  <a:lnTo>
                    <a:pt x="768" y="769"/>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7" name="Google Shape;14397;p38"/>
            <p:cNvSpPr/>
            <p:nvPr/>
          </p:nvSpPr>
          <p:spPr>
            <a:xfrm>
              <a:off x="2545638" y="1711813"/>
              <a:ext cx="43790" cy="42952"/>
            </a:xfrm>
            <a:custGeom>
              <a:rect b="b" l="l" r="r" t="t"/>
              <a:pathLst>
                <a:path extrusionOk="0" h="769" w="784">
                  <a:moveTo>
                    <a:pt x="0" y="1"/>
                  </a:moveTo>
                  <a:lnTo>
                    <a:pt x="0" y="769"/>
                  </a:lnTo>
                  <a:lnTo>
                    <a:pt x="784" y="769"/>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8" name="Google Shape;14398;p38"/>
            <p:cNvSpPr/>
            <p:nvPr/>
          </p:nvSpPr>
          <p:spPr>
            <a:xfrm>
              <a:off x="2589372" y="1711813"/>
              <a:ext cx="42952" cy="42952"/>
            </a:xfrm>
            <a:custGeom>
              <a:rect b="b" l="l" r="r" t="t"/>
              <a:pathLst>
                <a:path extrusionOk="0" h="769" w="769">
                  <a:moveTo>
                    <a:pt x="1" y="1"/>
                  </a:moveTo>
                  <a:lnTo>
                    <a:pt x="1" y="769"/>
                  </a:lnTo>
                  <a:lnTo>
                    <a:pt x="769" y="769"/>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9" name="Google Shape;14399;p38"/>
            <p:cNvSpPr/>
            <p:nvPr/>
          </p:nvSpPr>
          <p:spPr>
            <a:xfrm>
              <a:off x="2198946" y="1754709"/>
              <a:ext cx="42952" cy="43846"/>
            </a:xfrm>
            <a:custGeom>
              <a:rect b="b" l="l" r="r" t="t"/>
              <a:pathLst>
                <a:path extrusionOk="0" h="785" w="769">
                  <a:moveTo>
                    <a:pt x="0" y="1"/>
                  </a:moveTo>
                  <a:lnTo>
                    <a:pt x="0" y="785"/>
                  </a:lnTo>
                  <a:lnTo>
                    <a:pt x="768" y="785"/>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0" name="Google Shape;14400;p38"/>
            <p:cNvSpPr/>
            <p:nvPr/>
          </p:nvSpPr>
          <p:spPr>
            <a:xfrm>
              <a:off x="2241842" y="1754709"/>
              <a:ext cx="43790" cy="43846"/>
            </a:xfrm>
            <a:custGeom>
              <a:rect b="b" l="l" r="r" t="t"/>
              <a:pathLst>
                <a:path extrusionOk="0" h="785" w="784">
                  <a:moveTo>
                    <a:pt x="0" y="1"/>
                  </a:moveTo>
                  <a:lnTo>
                    <a:pt x="0" y="785"/>
                  </a:lnTo>
                  <a:lnTo>
                    <a:pt x="784" y="785"/>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1" name="Google Shape;14401;p38"/>
            <p:cNvSpPr/>
            <p:nvPr/>
          </p:nvSpPr>
          <p:spPr>
            <a:xfrm>
              <a:off x="2285577" y="1754709"/>
              <a:ext cx="42952" cy="43846"/>
            </a:xfrm>
            <a:custGeom>
              <a:rect b="b" l="l" r="r" t="t"/>
              <a:pathLst>
                <a:path extrusionOk="0" h="785" w="769">
                  <a:moveTo>
                    <a:pt x="1" y="1"/>
                  </a:moveTo>
                  <a:lnTo>
                    <a:pt x="1" y="785"/>
                  </a:lnTo>
                  <a:lnTo>
                    <a:pt x="769" y="785"/>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2" name="Google Shape;14402;p38"/>
            <p:cNvSpPr/>
            <p:nvPr/>
          </p:nvSpPr>
          <p:spPr>
            <a:xfrm>
              <a:off x="2328474" y="1754709"/>
              <a:ext cx="43846" cy="43846"/>
            </a:xfrm>
            <a:custGeom>
              <a:rect b="b" l="l" r="r" t="t"/>
              <a:pathLst>
                <a:path extrusionOk="0" h="785" w="785">
                  <a:moveTo>
                    <a:pt x="1" y="1"/>
                  </a:moveTo>
                  <a:lnTo>
                    <a:pt x="1" y="785"/>
                  </a:lnTo>
                  <a:lnTo>
                    <a:pt x="785" y="785"/>
                  </a:lnTo>
                  <a:lnTo>
                    <a:pt x="785"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3" name="Google Shape;14403;p38"/>
            <p:cNvSpPr/>
            <p:nvPr/>
          </p:nvSpPr>
          <p:spPr>
            <a:xfrm>
              <a:off x="2372264" y="1754709"/>
              <a:ext cx="42952" cy="43846"/>
            </a:xfrm>
            <a:custGeom>
              <a:rect b="b" l="l" r="r" t="t"/>
              <a:pathLst>
                <a:path extrusionOk="0" h="785" w="769">
                  <a:moveTo>
                    <a:pt x="1" y="1"/>
                  </a:moveTo>
                  <a:lnTo>
                    <a:pt x="1" y="785"/>
                  </a:lnTo>
                  <a:lnTo>
                    <a:pt x="769" y="785"/>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4" name="Google Shape;14404;p38"/>
            <p:cNvSpPr/>
            <p:nvPr/>
          </p:nvSpPr>
          <p:spPr>
            <a:xfrm>
              <a:off x="2415160" y="1754709"/>
              <a:ext cx="43846" cy="43846"/>
            </a:xfrm>
            <a:custGeom>
              <a:rect b="b" l="l" r="r" t="t"/>
              <a:pathLst>
                <a:path extrusionOk="0" h="785" w="785">
                  <a:moveTo>
                    <a:pt x="1" y="1"/>
                  </a:moveTo>
                  <a:lnTo>
                    <a:pt x="1" y="785"/>
                  </a:lnTo>
                  <a:lnTo>
                    <a:pt x="784" y="785"/>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5" name="Google Shape;14405;p38"/>
            <p:cNvSpPr/>
            <p:nvPr/>
          </p:nvSpPr>
          <p:spPr>
            <a:xfrm>
              <a:off x="2458951" y="1754709"/>
              <a:ext cx="43846" cy="43846"/>
            </a:xfrm>
            <a:custGeom>
              <a:rect b="b" l="l" r="r" t="t"/>
              <a:pathLst>
                <a:path extrusionOk="0" h="785" w="785">
                  <a:moveTo>
                    <a:pt x="0" y="1"/>
                  </a:moveTo>
                  <a:lnTo>
                    <a:pt x="0" y="785"/>
                  </a:lnTo>
                  <a:lnTo>
                    <a:pt x="784" y="785"/>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6" name="Google Shape;14406;p38"/>
            <p:cNvSpPr/>
            <p:nvPr/>
          </p:nvSpPr>
          <p:spPr>
            <a:xfrm>
              <a:off x="2502741" y="1754709"/>
              <a:ext cx="42952" cy="43846"/>
            </a:xfrm>
            <a:custGeom>
              <a:rect b="b" l="l" r="r" t="t"/>
              <a:pathLst>
                <a:path extrusionOk="0" h="785" w="769">
                  <a:moveTo>
                    <a:pt x="0" y="1"/>
                  </a:moveTo>
                  <a:lnTo>
                    <a:pt x="0" y="785"/>
                  </a:lnTo>
                  <a:lnTo>
                    <a:pt x="768" y="785"/>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7" name="Google Shape;14407;p38"/>
            <p:cNvSpPr/>
            <p:nvPr/>
          </p:nvSpPr>
          <p:spPr>
            <a:xfrm>
              <a:off x="2545638" y="1754709"/>
              <a:ext cx="43790" cy="43846"/>
            </a:xfrm>
            <a:custGeom>
              <a:rect b="b" l="l" r="r" t="t"/>
              <a:pathLst>
                <a:path extrusionOk="0" h="785" w="784">
                  <a:moveTo>
                    <a:pt x="0" y="1"/>
                  </a:moveTo>
                  <a:lnTo>
                    <a:pt x="0" y="785"/>
                  </a:lnTo>
                  <a:lnTo>
                    <a:pt x="784" y="785"/>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8" name="Google Shape;14408;p38"/>
            <p:cNvSpPr/>
            <p:nvPr/>
          </p:nvSpPr>
          <p:spPr>
            <a:xfrm>
              <a:off x="2589372" y="1754709"/>
              <a:ext cx="42952" cy="43846"/>
            </a:xfrm>
            <a:custGeom>
              <a:rect b="b" l="l" r="r" t="t"/>
              <a:pathLst>
                <a:path extrusionOk="0" h="785" w="769">
                  <a:moveTo>
                    <a:pt x="1" y="1"/>
                  </a:moveTo>
                  <a:lnTo>
                    <a:pt x="1" y="785"/>
                  </a:lnTo>
                  <a:lnTo>
                    <a:pt x="769" y="785"/>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9" name="Google Shape;14409;p38"/>
            <p:cNvSpPr/>
            <p:nvPr/>
          </p:nvSpPr>
          <p:spPr>
            <a:xfrm>
              <a:off x="2198946" y="1798500"/>
              <a:ext cx="42952" cy="42952"/>
            </a:xfrm>
            <a:custGeom>
              <a:rect b="b" l="l" r="r" t="t"/>
              <a:pathLst>
                <a:path extrusionOk="0" h="769" w="769">
                  <a:moveTo>
                    <a:pt x="0" y="1"/>
                  </a:moveTo>
                  <a:lnTo>
                    <a:pt x="0" y="769"/>
                  </a:lnTo>
                  <a:lnTo>
                    <a:pt x="768" y="769"/>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0" name="Google Shape;14410;p38"/>
            <p:cNvSpPr/>
            <p:nvPr/>
          </p:nvSpPr>
          <p:spPr>
            <a:xfrm>
              <a:off x="2241842" y="1798500"/>
              <a:ext cx="43790" cy="42952"/>
            </a:xfrm>
            <a:custGeom>
              <a:rect b="b" l="l" r="r" t="t"/>
              <a:pathLst>
                <a:path extrusionOk="0" h="769" w="784">
                  <a:moveTo>
                    <a:pt x="0" y="1"/>
                  </a:moveTo>
                  <a:lnTo>
                    <a:pt x="0" y="769"/>
                  </a:lnTo>
                  <a:lnTo>
                    <a:pt x="784" y="769"/>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1" name="Google Shape;14411;p38"/>
            <p:cNvSpPr/>
            <p:nvPr/>
          </p:nvSpPr>
          <p:spPr>
            <a:xfrm>
              <a:off x="2285577" y="1798500"/>
              <a:ext cx="42952" cy="42952"/>
            </a:xfrm>
            <a:custGeom>
              <a:rect b="b" l="l" r="r" t="t"/>
              <a:pathLst>
                <a:path extrusionOk="0" h="769" w="769">
                  <a:moveTo>
                    <a:pt x="1" y="1"/>
                  </a:moveTo>
                  <a:lnTo>
                    <a:pt x="1" y="769"/>
                  </a:lnTo>
                  <a:lnTo>
                    <a:pt x="769" y="769"/>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2" name="Google Shape;14412;p38"/>
            <p:cNvSpPr/>
            <p:nvPr/>
          </p:nvSpPr>
          <p:spPr>
            <a:xfrm>
              <a:off x="2328474" y="1798500"/>
              <a:ext cx="43846" cy="42952"/>
            </a:xfrm>
            <a:custGeom>
              <a:rect b="b" l="l" r="r" t="t"/>
              <a:pathLst>
                <a:path extrusionOk="0" h="769" w="785">
                  <a:moveTo>
                    <a:pt x="1" y="1"/>
                  </a:moveTo>
                  <a:lnTo>
                    <a:pt x="1" y="769"/>
                  </a:lnTo>
                  <a:lnTo>
                    <a:pt x="785" y="769"/>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3" name="Google Shape;14413;p38"/>
            <p:cNvSpPr/>
            <p:nvPr/>
          </p:nvSpPr>
          <p:spPr>
            <a:xfrm>
              <a:off x="2372264" y="1798500"/>
              <a:ext cx="42952" cy="42952"/>
            </a:xfrm>
            <a:custGeom>
              <a:rect b="b" l="l" r="r" t="t"/>
              <a:pathLst>
                <a:path extrusionOk="0" h="769" w="769">
                  <a:moveTo>
                    <a:pt x="1" y="1"/>
                  </a:moveTo>
                  <a:lnTo>
                    <a:pt x="1" y="769"/>
                  </a:lnTo>
                  <a:lnTo>
                    <a:pt x="769" y="769"/>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4" name="Google Shape;14414;p38"/>
            <p:cNvSpPr/>
            <p:nvPr/>
          </p:nvSpPr>
          <p:spPr>
            <a:xfrm>
              <a:off x="2415160" y="1798500"/>
              <a:ext cx="43846" cy="42952"/>
            </a:xfrm>
            <a:custGeom>
              <a:rect b="b" l="l" r="r" t="t"/>
              <a:pathLst>
                <a:path extrusionOk="0" h="769" w="785">
                  <a:moveTo>
                    <a:pt x="1" y="1"/>
                  </a:moveTo>
                  <a:lnTo>
                    <a:pt x="1" y="769"/>
                  </a:lnTo>
                  <a:lnTo>
                    <a:pt x="784" y="769"/>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5" name="Google Shape;14415;p38"/>
            <p:cNvSpPr/>
            <p:nvPr/>
          </p:nvSpPr>
          <p:spPr>
            <a:xfrm>
              <a:off x="2458951" y="1798500"/>
              <a:ext cx="43846" cy="42952"/>
            </a:xfrm>
            <a:custGeom>
              <a:rect b="b" l="l" r="r" t="t"/>
              <a:pathLst>
                <a:path extrusionOk="0" h="769" w="785">
                  <a:moveTo>
                    <a:pt x="0" y="1"/>
                  </a:moveTo>
                  <a:lnTo>
                    <a:pt x="0" y="769"/>
                  </a:lnTo>
                  <a:lnTo>
                    <a:pt x="784" y="769"/>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6" name="Google Shape;14416;p38"/>
            <p:cNvSpPr/>
            <p:nvPr/>
          </p:nvSpPr>
          <p:spPr>
            <a:xfrm>
              <a:off x="2502741" y="1798500"/>
              <a:ext cx="42952" cy="42952"/>
            </a:xfrm>
            <a:custGeom>
              <a:rect b="b" l="l" r="r" t="t"/>
              <a:pathLst>
                <a:path extrusionOk="0" h="769" w="769">
                  <a:moveTo>
                    <a:pt x="0" y="1"/>
                  </a:moveTo>
                  <a:lnTo>
                    <a:pt x="0" y="769"/>
                  </a:lnTo>
                  <a:lnTo>
                    <a:pt x="768" y="769"/>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7" name="Google Shape;14417;p38"/>
            <p:cNvSpPr/>
            <p:nvPr/>
          </p:nvSpPr>
          <p:spPr>
            <a:xfrm>
              <a:off x="2545638" y="1798500"/>
              <a:ext cx="43790" cy="42952"/>
            </a:xfrm>
            <a:custGeom>
              <a:rect b="b" l="l" r="r" t="t"/>
              <a:pathLst>
                <a:path extrusionOk="0" h="769" w="784">
                  <a:moveTo>
                    <a:pt x="0" y="1"/>
                  </a:moveTo>
                  <a:lnTo>
                    <a:pt x="0" y="769"/>
                  </a:lnTo>
                  <a:lnTo>
                    <a:pt x="784" y="769"/>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8" name="Google Shape;14418;p38"/>
            <p:cNvSpPr/>
            <p:nvPr/>
          </p:nvSpPr>
          <p:spPr>
            <a:xfrm>
              <a:off x="2589372" y="1798500"/>
              <a:ext cx="42952" cy="42952"/>
            </a:xfrm>
            <a:custGeom>
              <a:rect b="b" l="l" r="r" t="t"/>
              <a:pathLst>
                <a:path extrusionOk="0" h="769" w="769">
                  <a:moveTo>
                    <a:pt x="1" y="1"/>
                  </a:moveTo>
                  <a:lnTo>
                    <a:pt x="1" y="769"/>
                  </a:lnTo>
                  <a:lnTo>
                    <a:pt x="769" y="769"/>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9" name="Google Shape;14419;p38"/>
            <p:cNvSpPr/>
            <p:nvPr/>
          </p:nvSpPr>
          <p:spPr>
            <a:xfrm>
              <a:off x="2198946" y="1841396"/>
              <a:ext cx="42952" cy="43846"/>
            </a:xfrm>
            <a:custGeom>
              <a:rect b="b" l="l" r="r" t="t"/>
              <a:pathLst>
                <a:path extrusionOk="0" h="785" w="769">
                  <a:moveTo>
                    <a:pt x="0" y="1"/>
                  </a:moveTo>
                  <a:lnTo>
                    <a:pt x="0" y="784"/>
                  </a:lnTo>
                  <a:lnTo>
                    <a:pt x="768" y="784"/>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0" name="Google Shape;14420;p38"/>
            <p:cNvSpPr/>
            <p:nvPr/>
          </p:nvSpPr>
          <p:spPr>
            <a:xfrm>
              <a:off x="2241842" y="1841396"/>
              <a:ext cx="43790" cy="43846"/>
            </a:xfrm>
            <a:custGeom>
              <a:rect b="b" l="l" r="r" t="t"/>
              <a:pathLst>
                <a:path extrusionOk="0" h="785" w="784">
                  <a:moveTo>
                    <a:pt x="0" y="1"/>
                  </a:moveTo>
                  <a:lnTo>
                    <a:pt x="0" y="784"/>
                  </a:lnTo>
                  <a:lnTo>
                    <a:pt x="784" y="784"/>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1" name="Google Shape;14421;p38"/>
            <p:cNvSpPr/>
            <p:nvPr/>
          </p:nvSpPr>
          <p:spPr>
            <a:xfrm>
              <a:off x="2285577" y="1841396"/>
              <a:ext cx="42952" cy="43846"/>
            </a:xfrm>
            <a:custGeom>
              <a:rect b="b" l="l" r="r" t="t"/>
              <a:pathLst>
                <a:path extrusionOk="0" h="785" w="769">
                  <a:moveTo>
                    <a:pt x="1" y="1"/>
                  </a:moveTo>
                  <a:lnTo>
                    <a:pt x="1" y="784"/>
                  </a:lnTo>
                  <a:lnTo>
                    <a:pt x="769" y="784"/>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2" name="Google Shape;14422;p38"/>
            <p:cNvSpPr/>
            <p:nvPr/>
          </p:nvSpPr>
          <p:spPr>
            <a:xfrm>
              <a:off x="2328474" y="1841396"/>
              <a:ext cx="43846" cy="43846"/>
            </a:xfrm>
            <a:custGeom>
              <a:rect b="b" l="l" r="r" t="t"/>
              <a:pathLst>
                <a:path extrusionOk="0" h="785" w="785">
                  <a:moveTo>
                    <a:pt x="1" y="1"/>
                  </a:moveTo>
                  <a:lnTo>
                    <a:pt x="1" y="784"/>
                  </a:lnTo>
                  <a:lnTo>
                    <a:pt x="785" y="784"/>
                  </a:lnTo>
                  <a:lnTo>
                    <a:pt x="785"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3" name="Google Shape;14423;p38"/>
            <p:cNvSpPr/>
            <p:nvPr/>
          </p:nvSpPr>
          <p:spPr>
            <a:xfrm>
              <a:off x="2372264" y="1841396"/>
              <a:ext cx="42952" cy="43846"/>
            </a:xfrm>
            <a:custGeom>
              <a:rect b="b" l="l" r="r" t="t"/>
              <a:pathLst>
                <a:path extrusionOk="0" h="785" w="769">
                  <a:moveTo>
                    <a:pt x="1" y="1"/>
                  </a:moveTo>
                  <a:lnTo>
                    <a:pt x="1" y="784"/>
                  </a:lnTo>
                  <a:lnTo>
                    <a:pt x="769" y="784"/>
                  </a:lnTo>
                  <a:lnTo>
                    <a:pt x="7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4" name="Google Shape;14424;p38"/>
            <p:cNvSpPr/>
            <p:nvPr/>
          </p:nvSpPr>
          <p:spPr>
            <a:xfrm>
              <a:off x="2415160" y="1841396"/>
              <a:ext cx="43846" cy="43846"/>
            </a:xfrm>
            <a:custGeom>
              <a:rect b="b" l="l" r="r" t="t"/>
              <a:pathLst>
                <a:path extrusionOk="0" h="785" w="785">
                  <a:moveTo>
                    <a:pt x="1" y="1"/>
                  </a:moveTo>
                  <a:lnTo>
                    <a:pt x="1" y="784"/>
                  </a:lnTo>
                  <a:lnTo>
                    <a:pt x="784" y="784"/>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5" name="Google Shape;14425;p38"/>
            <p:cNvSpPr/>
            <p:nvPr/>
          </p:nvSpPr>
          <p:spPr>
            <a:xfrm>
              <a:off x="2458951" y="1841396"/>
              <a:ext cx="43846" cy="43846"/>
            </a:xfrm>
            <a:custGeom>
              <a:rect b="b" l="l" r="r" t="t"/>
              <a:pathLst>
                <a:path extrusionOk="0" h="785" w="785">
                  <a:moveTo>
                    <a:pt x="0" y="1"/>
                  </a:moveTo>
                  <a:lnTo>
                    <a:pt x="0" y="784"/>
                  </a:lnTo>
                  <a:lnTo>
                    <a:pt x="784" y="784"/>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6" name="Google Shape;14426;p38"/>
            <p:cNvSpPr/>
            <p:nvPr/>
          </p:nvSpPr>
          <p:spPr>
            <a:xfrm>
              <a:off x="2502741" y="1841396"/>
              <a:ext cx="42952" cy="43846"/>
            </a:xfrm>
            <a:custGeom>
              <a:rect b="b" l="l" r="r" t="t"/>
              <a:pathLst>
                <a:path extrusionOk="0" h="785" w="769">
                  <a:moveTo>
                    <a:pt x="0" y="1"/>
                  </a:moveTo>
                  <a:lnTo>
                    <a:pt x="0" y="784"/>
                  </a:lnTo>
                  <a:lnTo>
                    <a:pt x="768" y="784"/>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7" name="Google Shape;14427;p38"/>
            <p:cNvSpPr/>
            <p:nvPr/>
          </p:nvSpPr>
          <p:spPr>
            <a:xfrm>
              <a:off x="2545638" y="1841396"/>
              <a:ext cx="43790" cy="43846"/>
            </a:xfrm>
            <a:custGeom>
              <a:rect b="b" l="l" r="r" t="t"/>
              <a:pathLst>
                <a:path extrusionOk="0" h="785" w="784">
                  <a:moveTo>
                    <a:pt x="0" y="1"/>
                  </a:moveTo>
                  <a:lnTo>
                    <a:pt x="0" y="784"/>
                  </a:lnTo>
                  <a:lnTo>
                    <a:pt x="784" y="784"/>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8" name="Google Shape;14428;p38"/>
            <p:cNvSpPr/>
            <p:nvPr/>
          </p:nvSpPr>
          <p:spPr>
            <a:xfrm>
              <a:off x="2589372" y="1841396"/>
              <a:ext cx="42952" cy="43846"/>
            </a:xfrm>
            <a:custGeom>
              <a:rect b="b" l="l" r="r" t="t"/>
              <a:pathLst>
                <a:path extrusionOk="0" h="785" w="769">
                  <a:moveTo>
                    <a:pt x="1" y="1"/>
                  </a:moveTo>
                  <a:lnTo>
                    <a:pt x="1" y="784"/>
                  </a:lnTo>
                  <a:lnTo>
                    <a:pt x="769" y="784"/>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9" name="Google Shape;14429;p38"/>
            <p:cNvSpPr/>
            <p:nvPr/>
          </p:nvSpPr>
          <p:spPr>
            <a:xfrm>
              <a:off x="2198946" y="1885187"/>
              <a:ext cx="42952" cy="42952"/>
            </a:xfrm>
            <a:custGeom>
              <a:rect b="b" l="l" r="r" t="t"/>
              <a:pathLst>
                <a:path extrusionOk="0" h="769" w="769">
                  <a:moveTo>
                    <a:pt x="0" y="0"/>
                  </a:moveTo>
                  <a:lnTo>
                    <a:pt x="0" y="768"/>
                  </a:lnTo>
                  <a:lnTo>
                    <a:pt x="768" y="768"/>
                  </a:lnTo>
                  <a:lnTo>
                    <a:pt x="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0" name="Google Shape;14430;p38"/>
            <p:cNvSpPr/>
            <p:nvPr/>
          </p:nvSpPr>
          <p:spPr>
            <a:xfrm>
              <a:off x="2241842" y="1885187"/>
              <a:ext cx="43790" cy="42952"/>
            </a:xfrm>
            <a:custGeom>
              <a:rect b="b" l="l" r="r" t="t"/>
              <a:pathLst>
                <a:path extrusionOk="0" h="769" w="784">
                  <a:moveTo>
                    <a:pt x="0" y="0"/>
                  </a:moveTo>
                  <a:lnTo>
                    <a:pt x="0" y="768"/>
                  </a:lnTo>
                  <a:lnTo>
                    <a:pt x="784" y="768"/>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1" name="Google Shape;14431;p38"/>
            <p:cNvSpPr/>
            <p:nvPr/>
          </p:nvSpPr>
          <p:spPr>
            <a:xfrm>
              <a:off x="2285577" y="1885187"/>
              <a:ext cx="42952" cy="42952"/>
            </a:xfrm>
            <a:custGeom>
              <a:rect b="b" l="l" r="r" t="t"/>
              <a:pathLst>
                <a:path extrusionOk="0" h="769" w="769">
                  <a:moveTo>
                    <a:pt x="1" y="0"/>
                  </a:moveTo>
                  <a:lnTo>
                    <a:pt x="1" y="768"/>
                  </a:lnTo>
                  <a:lnTo>
                    <a:pt x="769" y="768"/>
                  </a:lnTo>
                  <a:lnTo>
                    <a:pt x="769"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2" name="Google Shape;14432;p38"/>
            <p:cNvSpPr/>
            <p:nvPr/>
          </p:nvSpPr>
          <p:spPr>
            <a:xfrm>
              <a:off x="2328474" y="1885187"/>
              <a:ext cx="43846" cy="42952"/>
            </a:xfrm>
            <a:custGeom>
              <a:rect b="b" l="l" r="r" t="t"/>
              <a:pathLst>
                <a:path extrusionOk="0" h="769" w="785">
                  <a:moveTo>
                    <a:pt x="1" y="0"/>
                  </a:moveTo>
                  <a:lnTo>
                    <a:pt x="1" y="768"/>
                  </a:lnTo>
                  <a:lnTo>
                    <a:pt x="785" y="768"/>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3" name="Google Shape;14433;p38"/>
            <p:cNvSpPr/>
            <p:nvPr/>
          </p:nvSpPr>
          <p:spPr>
            <a:xfrm>
              <a:off x="2372264" y="1885187"/>
              <a:ext cx="42952" cy="42952"/>
            </a:xfrm>
            <a:custGeom>
              <a:rect b="b" l="l" r="r" t="t"/>
              <a:pathLst>
                <a:path extrusionOk="0" h="769" w="769">
                  <a:moveTo>
                    <a:pt x="1" y="0"/>
                  </a:moveTo>
                  <a:lnTo>
                    <a:pt x="1" y="768"/>
                  </a:lnTo>
                  <a:lnTo>
                    <a:pt x="769" y="768"/>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4" name="Google Shape;14434;p38"/>
            <p:cNvSpPr/>
            <p:nvPr/>
          </p:nvSpPr>
          <p:spPr>
            <a:xfrm>
              <a:off x="2415160" y="1885187"/>
              <a:ext cx="43846" cy="42952"/>
            </a:xfrm>
            <a:custGeom>
              <a:rect b="b" l="l" r="r" t="t"/>
              <a:pathLst>
                <a:path extrusionOk="0" h="769" w="785">
                  <a:moveTo>
                    <a:pt x="1" y="0"/>
                  </a:moveTo>
                  <a:lnTo>
                    <a:pt x="1" y="768"/>
                  </a:lnTo>
                  <a:lnTo>
                    <a:pt x="784" y="768"/>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5" name="Google Shape;14435;p38"/>
            <p:cNvSpPr/>
            <p:nvPr/>
          </p:nvSpPr>
          <p:spPr>
            <a:xfrm>
              <a:off x="2458951" y="1885187"/>
              <a:ext cx="43846" cy="42952"/>
            </a:xfrm>
            <a:custGeom>
              <a:rect b="b" l="l" r="r" t="t"/>
              <a:pathLst>
                <a:path extrusionOk="0" h="769" w="785">
                  <a:moveTo>
                    <a:pt x="0" y="0"/>
                  </a:moveTo>
                  <a:lnTo>
                    <a:pt x="0" y="768"/>
                  </a:lnTo>
                  <a:lnTo>
                    <a:pt x="784" y="768"/>
                  </a:lnTo>
                  <a:lnTo>
                    <a:pt x="784"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6" name="Google Shape;14436;p38"/>
            <p:cNvSpPr/>
            <p:nvPr/>
          </p:nvSpPr>
          <p:spPr>
            <a:xfrm>
              <a:off x="2502741" y="1885187"/>
              <a:ext cx="42952" cy="42952"/>
            </a:xfrm>
            <a:custGeom>
              <a:rect b="b" l="l" r="r" t="t"/>
              <a:pathLst>
                <a:path extrusionOk="0" h="769" w="769">
                  <a:moveTo>
                    <a:pt x="0" y="0"/>
                  </a:moveTo>
                  <a:lnTo>
                    <a:pt x="0" y="768"/>
                  </a:lnTo>
                  <a:lnTo>
                    <a:pt x="768" y="768"/>
                  </a:lnTo>
                  <a:lnTo>
                    <a:pt x="768"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7" name="Google Shape;14437;p38"/>
            <p:cNvSpPr/>
            <p:nvPr/>
          </p:nvSpPr>
          <p:spPr>
            <a:xfrm>
              <a:off x="2545638" y="1885187"/>
              <a:ext cx="43790" cy="42952"/>
            </a:xfrm>
            <a:custGeom>
              <a:rect b="b" l="l" r="r" t="t"/>
              <a:pathLst>
                <a:path extrusionOk="0" h="769" w="784">
                  <a:moveTo>
                    <a:pt x="0" y="0"/>
                  </a:moveTo>
                  <a:lnTo>
                    <a:pt x="0" y="768"/>
                  </a:lnTo>
                  <a:lnTo>
                    <a:pt x="784" y="768"/>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8" name="Google Shape;14438;p38"/>
            <p:cNvSpPr/>
            <p:nvPr/>
          </p:nvSpPr>
          <p:spPr>
            <a:xfrm>
              <a:off x="2589372" y="1885187"/>
              <a:ext cx="42952" cy="42952"/>
            </a:xfrm>
            <a:custGeom>
              <a:rect b="b" l="l" r="r" t="t"/>
              <a:pathLst>
                <a:path extrusionOk="0" h="769" w="769">
                  <a:moveTo>
                    <a:pt x="1" y="0"/>
                  </a:moveTo>
                  <a:lnTo>
                    <a:pt x="1" y="768"/>
                  </a:lnTo>
                  <a:lnTo>
                    <a:pt x="769" y="768"/>
                  </a:lnTo>
                  <a:lnTo>
                    <a:pt x="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9" name="Google Shape;14439;p38"/>
            <p:cNvSpPr/>
            <p:nvPr/>
          </p:nvSpPr>
          <p:spPr>
            <a:xfrm>
              <a:off x="2198946" y="1928083"/>
              <a:ext cx="42952" cy="43846"/>
            </a:xfrm>
            <a:custGeom>
              <a:rect b="b" l="l" r="r" t="t"/>
              <a:pathLst>
                <a:path extrusionOk="0" h="785" w="769">
                  <a:moveTo>
                    <a:pt x="0" y="0"/>
                  </a:moveTo>
                  <a:lnTo>
                    <a:pt x="0" y="784"/>
                  </a:lnTo>
                  <a:lnTo>
                    <a:pt x="768" y="784"/>
                  </a:lnTo>
                  <a:lnTo>
                    <a:pt x="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0" name="Google Shape;14440;p38"/>
            <p:cNvSpPr/>
            <p:nvPr/>
          </p:nvSpPr>
          <p:spPr>
            <a:xfrm>
              <a:off x="2241842" y="1928083"/>
              <a:ext cx="43790" cy="43846"/>
            </a:xfrm>
            <a:custGeom>
              <a:rect b="b" l="l" r="r" t="t"/>
              <a:pathLst>
                <a:path extrusionOk="0" h="785" w="784">
                  <a:moveTo>
                    <a:pt x="0" y="0"/>
                  </a:moveTo>
                  <a:lnTo>
                    <a:pt x="0"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1" name="Google Shape;14441;p38"/>
            <p:cNvSpPr/>
            <p:nvPr/>
          </p:nvSpPr>
          <p:spPr>
            <a:xfrm>
              <a:off x="2285577" y="1928083"/>
              <a:ext cx="42952" cy="43846"/>
            </a:xfrm>
            <a:custGeom>
              <a:rect b="b" l="l" r="r" t="t"/>
              <a:pathLst>
                <a:path extrusionOk="0" h="785" w="769">
                  <a:moveTo>
                    <a:pt x="1" y="0"/>
                  </a:moveTo>
                  <a:lnTo>
                    <a:pt x="1" y="784"/>
                  </a:lnTo>
                  <a:lnTo>
                    <a:pt x="769" y="784"/>
                  </a:lnTo>
                  <a:lnTo>
                    <a:pt x="769"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2" name="Google Shape;14442;p38"/>
            <p:cNvSpPr/>
            <p:nvPr/>
          </p:nvSpPr>
          <p:spPr>
            <a:xfrm>
              <a:off x="2328474" y="1928083"/>
              <a:ext cx="43846" cy="43846"/>
            </a:xfrm>
            <a:custGeom>
              <a:rect b="b" l="l" r="r" t="t"/>
              <a:pathLst>
                <a:path extrusionOk="0" h="785" w="785">
                  <a:moveTo>
                    <a:pt x="1" y="0"/>
                  </a:moveTo>
                  <a:lnTo>
                    <a:pt x="1" y="784"/>
                  </a:lnTo>
                  <a:lnTo>
                    <a:pt x="785" y="784"/>
                  </a:lnTo>
                  <a:lnTo>
                    <a:pt x="785"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3" name="Google Shape;14443;p38"/>
            <p:cNvSpPr/>
            <p:nvPr/>
          </p:nvSpPr>
          <p:spPr>
            <a:xfrm>
              <a:off x="2372264" y="1928083"/>
              <a:ext cx="42952" cy="43846"/>
            </a:xfrm>
            <a:custGeom>
              <a:rect b="b" l="l" r="r" t="t"/>
              <a:pathLst>
                <a:path extrusionOk="0" h="785" w="769">
                  <a:moveTo>
                    <a:pt x="1" y="0"/>
                  </a:moveTo>
                  <a:lnTo>
                    <a:pt x="1" y="784"/>
                  </a:lnTo>
                  <a:lnTo>
                    <a:pt x="769" y="784"/>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4" name="Google Shape;14444;p38"/>
            <p:cNvSpPr/>
            <p:nvPr/>
          </p:nvSpPr>
          <p:spPr>
            <a:xfrm>
              <a:off x="2415160" y="1928083"/>
              <a:ext cx="43846" cy="43846"/>
            </a:xfrm>
            <a:custGeom>
              <a:rect b="b" l="l" r="r" t="t"/>
              <a:pathLst>
                <a:path extrusionOk="0" h="785" w="785">
                  <a:moveTo>
                    <a:pt x="1" y="0"/>
                  </a:moveTo>
                  <a:lnTo>
                    <a:pt x="1"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5" name="Google Shape;14445;p38"/>
            <p:cNvSpPr/>
            <p:nvPr/>
          </p:nvSpPr>
          <p:spPr>
            <a:xfrm>
              <a:off x="2458951" y="1928083"/>
              <a:ext cx="43846" cy="43846"/>
            </a:xfrm>
            <a:custGeom>
              <a:rect b="b" l="l" r="r" t="t"/>
              <a:pathLst>
                <a:path extrusionOk="0" h="785" w="785">
                  <a:moveTo>
                    <a:pt x="0" y="0"/>
                  </a:moveTo>
                  <a:lnTo>
                    <a:pt x="0" y="784"/>
                  </a:lnTo>
                  <a:lnTo>
                    <a:pt x="784" y="784"/>
                  </a:lnTo>
                  <a:lnTo>
                    <a:pt x="784"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6" name="Google Shape;14446;p38"/>
            <p:cNvSpPr/>
            <p:nvPr/>
          </p:nvSpPr>
          <p:spPr>
            <a:xfrm>
              <a:off x="2502741" y="1928083"/>
              <a:ext cx="42952" cy="43846"/>
            </a:xfrm>
            <a:custGeom>
              <a:rect b="b" l="l" r="r" t="t"/>
              <a:pathLst>
                <a:path extrusionOk="0" h="785" w="769">
                  <a:moveTo>
                    <a:pt x="0" y="0"/>
                  </a:moveTo>
                  <a:lnTo>
                    <a:pt x="0" y="784"/>
                  </a:lnTo>
                  <a:lnTo>
                    <a:pt x="768" y="784"/>
                  </a:lnTo>
                  <a:lnTo>
                    <a:pt x="768"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7" name="Google Shape;14447;p38"/>
            <p:cNvSpPr/>
            <p:nvPr/>
          </p:nvSpPr>
          <p:spPr>
            <a:xfrm>
              <a:off x="2545638" y="1928083"/>
              <a:ext cx="43790" cy="43846"/>
            </a:xfrm>
            <a:custGeom>
              <a:rect b="b" l="l" r="r" t="t"/>
              <a:pathLst>
                <a:path extrusionOk="0" h="785" w="784">
                  <a:moveTo>
                    <a:pt x="0" y="0"/>
                  </a:moveTo>
                  <a:lnTo>
                    <a:pt x="0" y="784"/>
                  </a:lnTo>
                  <a:lnTo>
                    <a:pt x="784" y="784"/>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8" name="Google Shape;14448;p38"/>
            <p:cNvSpPr/>
            <p:nvPr/>
          </p:nvSpPr>
          <p:spPr>
            <a:xfrm>
              <a:off x="2589372" y="1928083"/>
              <a:ext cx="42952" cy="43846"/>
            </a:xfrm>
            <a:custGeom>
              <a:rect b="b" l="l" r="r" t="t"/>
              <a:pathLst>
                <a:path extrusionOk="0" h="785" w="769">
                  <a:moveTo>
                    <a:pt x="1" y="0"/>
                  </a:moveTo>
                  <a:lnTo>
                    <a:pt x="1" y="784"/>
                  </a:lnTo>
                  <a:lnTo>
                    <a:pt x="769" y="784"/>
                  </a:lnTo>
                  <a:lnTo>
                    <a:pt x="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9" name="Google Shape;14449;p38"/>
            <p:cNvSpPr/>
            <p:nvPr/>
          </p:nvSpPr>
          <p:spPr>
            <a:xfrm>
              <a:off x="2198946" y="1971874"/>
              <a:ext cx="42952" cy="42952"/>
            </a:xfrm>
            <a:custGeom>
              <a:rect b="b" l="l" r="r" t="t"/>
              <a:pathLst>
                <a:path extrusionOk="0" h="769" w="769">
                  <a:moveTo>
                    <a:pt x="0" y="0"/>
                  </a:moveTo>
                  <a:lnTo>
                    <a:pt x="0" y="768"/>
                  </a:lnTo>
                  <a:lnTo>
                    <a:pt x="768" y="768"/>
                  </a:lnTo>
                  <a:lnTo>
                    <a:pt x="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0" name="Google Shape;14450;p38"/>
            <p:cNvSpPr/>
            <p:nvPr/>
          </p:nvSpPr>
          <p:spPr>
            <a:xfrm>
              <a:off x="2241842" y="1971874"/>
              <a:ext cx="43790" cy="42952"/>
            </a:xfrm>
            <a:custGeom>
              <a:rect b="b" l="l" r="r" t="t"/>
              <a:pathLst>
                <a:path extrusionOk="0" h="769" w="784">
                  <a:moveTo>
                    <a:pt x="0" y="0"/>
                  </a:moveTo>
                  <a:lnTo>
                    <a:pt x="0" y="768"/>
                  </a:lnTo>
                  <a:lnTo>
                    <a:pt x="784" y="768"/>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1" name="Google Shape;14451;p38"/>
            <p:cNvSpPr/>
            <p:nvPr/>
          </p:nvSpPr>
          <p:spPr>
            <a:xfrm>
              <a:off x="2285577" y="1971874"/>
              <a:ext cx="42952" cy="42952"/>
            </a:xfrm>
            <a:custGeom>
              <a:rect b="b" l="l" r="r" t="t"/>
              <a:pathLst>
                <a:path extrusionOk="0" h="769" w="769">
                  <a:moveTo>
                    <a:pt x="1" y="0"/>
                  </a:moveTo>
                  <a:lnTo>
                    <a:pt x="1" y="768"/>
                  </a:lnTo>
                  <a:lnTo>
                    <a:pt x="769" y="768"/>
                  </a:lnTo>
                  <a:lnTo>
                    <a:pt x="769"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2" name="Google Shape;14452;p38"/>
            <p:cNvSpPr/>
            <p:nvPr/>
          </p:nvSpPr>
          <p:spPr>
            <a:xfrm>
              <a:off x="2328474" y="1971874"/>
              <a:ext cx="43846" cy="42952"/>
            </a:xfrm>
            <a:custGeom>
              <a:rect b="b" l="l" r="r" t="t"/>
              <a:pathLst>
                <a:path extrusionOk="0" h="769" w="785">
                  <a:moveTo>
                    <a:pt x="1" y="0"/>
                  </a:moveTo>
                  <a:lnTo>
                    <a:pt x="1" y="768"/>
                  </a:lnTo>
                  <a:lnTo>
                    <a:pt x="785" y="768"/>
                  </a:lnTo>
                  <a:lnTo>
                    <a:pt x="785"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3" name="Google Shape;14453;p38"/>
            <p:cNvSpPr/>
            <p:nvPr/>
          </p:nvSpPr>
          <p:spPr>
            <a:xfrm>
              <a:off x="2372264" y="1971874"/>
              <a:ext cx="42952" cy="42952"/>
            </a:xfrm>
            <a:custGeom>
              <a:rect b="b" l="l" r="r" t="t"/>
              <a:pathLst>
                <a:path extrusionOk="0" h="769" w="769">
                  <a:moveTo>
                    <a:pt x="1" y="0"/>
                  </a:moveTo>
                  <a:lnTo>
                    <a:pt x="1" y="768"/>
                  </a:lnTo>
                  <a:lnTo>
                    <a:pt x="769" y="768"/>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4" name="Google Shape;14454;p38"/>
            <p:cNvSpPr/>
            <p:nvPr/>
          </p:nvSpPr>
          <p:spPr>
            <a:xfrm>
              <a:off x="2415160" y="1971874"/>
              <a:ext cx="43846" cy="42952"/>
            </a:xfrm>
            <a:custGeom>
              <a:rect b="b" l="l" r="r" t="t"/>
              <a:pathLst>
                <a:path extrusionOk="0" h="769" w="785">
                  <a:moveTo>
                    <a:pt x="1" y="0"/>
                  </a:moveTo>
                  <a:lnTo>
                    <a:pt x="1" y="768"/>
                  </a:lnTo>
                  <a:lnTo>
                    <a:pt x="784" y="768"/>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5" name="Google Shape;14455;p38"/>
            <p:cNvSpPr/>
            <p:nvPr/>
          </p:nvSpPr>
          <p:spPr>
            <a:xfrm>
              <a:off x="2458951" y="1971874"/>
              <a:ext cx="43846" cy="42952"/>
            </a:xfrm>
            <a:custGeom>
              <a:rect b="b" l="l" r="r" t="t"/>
              <a:pathLst>
                <a:path extrusionOk="0" h="769" w="785">
                  <a:moveTo>
                    <a:pt x="0" y="0"/>
                  </a:moveTo>
                  <a:lnTo>
                    <a:pt x="0" y="768"/>
                  </a:lnTo>
                  <a:lnTo>
                    <a:pt x="784" y="768"/>
                  </a:lnTo>
                  <a:lnTo>
                    <a:pt x="784"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6" name="Google Shape;14456;p38"/>
            <p:cNvSpPr/>
            <p:nvPr/>
          </p:nvSpPr>
          <p:spPr>
            <a:xfrm>
              <a:off x="2502741" y="1971874"/>
              <a:ext cx="42952" cy="42952"/>
            </a:xfrm>
            <a:custGeom>
              <a:rect b="b" l="l" r="r" t="t"/>
              <a:pathLst>
                <a:path extrusionOk="0" h="769" w="769">
                  <a:moveTo>
                    <a:pt x="0" y="0"/>
                  </a:moveTo>
                  <a:lnTo>
                    <a:pt x="0" y="768"/>
                  </a:lnTo>
                  <a:lnTo>
                    <a:pt x="768" y="768"/>
                  </a:lnTo>
                  <a:lnTo>
                    <a:pt x="768"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7" name="Google Shape;14457;p38"/>
            <p:cNvSpPr/>
            <p:nvPr/>
          </p:nvSpPr>
          <p:spPr>
            <a:xfrm>
              <a:off x="2545638" y="1971874"/>
              <a:ext cx="43790" cy="42952"/>
            </a:xfrm>
            <a:custGeom>
              <a:rect b="b" l="l" r="r" t="t"/>
              <a:pathLst>
                <a:path extrusionOk="0" h="769" w="784">
                  <a:moveTo>
                    <a:pt x="0" y="0"/>
                  </a:moveTo>
                  <a:lnTo>
                    <a:pt x="0" y="768"/>
                  </a:lnTo>
                  <a:lnTo>
                    <a:pt x="784" y="768"/>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8" name="Google Shape;14458;p38"/>
            <p:cNvSpPr/>
            <p:nvPr/>
          </p:nvSpPr>
          <p:spPr>
            <a:xfrm>
              <a:off x="2589372" y="1971874"/>
              <a:ext cx="42952" cy="42952"/>
            </a:xfrm>
            <a:custGeom>
              <a:rect b="b" l="l" r="r" t="t"/>
              <a:pathLst>
                <a:path extrusionOk="0" h="769" w="769">
                  <a:moveTo>
                    <a:pt x="1" y="0"/>
                  </a:moveTo>
                  <a:lnTo>
                    <a:pt x="1" y="768"/>
                  </a:lnTo>
                  <a:lnTo>
                    <a:pt x="769" y="768"/>
                  </a:lnTo>
                  <a:lnTo>
                    <a:pt x="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9" name="Google Shape;14459;p38"/>
            <p:cNvSpPr/>
            <p:nvPr/>
          </p:nvSpPr>
          <p:spPr>
            <a:xfrm>
              <a:off x="2198946" y="2014770"/>
              <a:ext cx="42952" cy="43790"/>
            </a:xfrm>
            <a:custGeom>
              <a:rect b="b" l="l" r="r" t="t"/>
              <a:pathLst>
                <a:path extrusionOk="0" h="784" w="769">
                  <a:moveTo>
                    <a:pt x="0" y="0"/>
                  </a:moveTo>
                  <a:lnTo>
                    <a:pt x="0" y="784"/>
                  </a:lnTo>
                  <a:lnTo>
                    <a:pt x="768" y="784"/>
                  </a:lnTo>
                  <a:lnTo>
                    <a:pt x="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0" name="Google Shape;14460;p38"/>
            <p:cNvSpPr/>
            <p:nvPr/>
          </p:nvSpPr>
          <p:spPr>
            <a:xfrm>
              <a:off x="2241842" y="2014770"/>
              <a:ext cx="43790" cy="43790"/>
            </a:xfrm>
            <a:custGeom>
              <a:rect b="b" l="l" r="r" t="t"/>
              <a:pathLst>
                <a:path extrusionOk="0" h="784" w="784">
                  <a:moveTo>
                    <a:pt x="0" y="0"/>
                  </a:moveTo>
                  <a:lnTo>
                    <a:pt x="0"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1" name="Google Shape;14461;p38"/>
            <p:cNvSpPr/>
            <p:nvPr/>
          </p:nvSpPr>
          <p:spPr>
            <a:xfrm>
              <a:off x="2285577" y="2014770"/>
              <a:ext cx="42952" cy="43790"/>
            </a:xfrm>
            <a:custGeom>
              <a:rect b="b" l="l" r="r" t="t"/>
              <a:pathLst>
                <a:path extrusionOk="0" h="784" w="769">
                  <a:moveTo>
                    <a:pt x="1" y="0"/>
                  </a:moveTo>
                  <a:lnTo>
                    <a:pt x="1" y="784"/>
                  </a:lnTo>
                  <a:lnTo>
                    <a:pt x="769" y="784"/>
                  </a:lnTo>
                  <a:lnTo>
                    <a:pt x="769"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2" name="Google Shape;14462;p38"/>
            <p:cNvSpPr/>
            <p:nvPr/>
          </p:nvSpPr>
          <p:spPr>
            <a:xfrm>
              <a:off x="2328474" y="2014770"/>
              <a:ext cx="43846" cy="43790"/>
            </a:xfrm>
            <a:custGeom>
              <a:rect b="b" l="l" r="r" t="t"/>
              <a:pathLst>
                <a:path extrusionOk="0" h="784" w="785">
                  <a:moveTo>
                    <a:pt x="1" y="0"/>
                  </a:moveTo>
                  <a:lnTo>
                    <a:pt x="1" y="784"/>
                  </a:lnTo>
                  <a:lnTo>
                    <a:pt x="785" y="784"/>
                  </a:lnTo>
                  <a:lnTo>
                    <a:pt x="785"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3" name="Google Shape;14463;p38"/>
            <p:cNvSpPr/>
            <p:nvPr/>
          </p:nvSpPr>
          <p:spPr>
            <a:xfrm>
              <a:off x="2372264" y="2014770"/>
              <a:ext cx="42952" cy="43790"/>
            </a:xfrm>
            <a:custGeom>
              <a:rect b="b" l="l" r="r" t="t"/>
              <a:pathLst>
                <a:path extrusionOk="0" h="784" w="769">
                  <a:moveTo>
                    <a:pt x="1" y="0"/>
                  </a:moveTo>
                  <a:lnTo>
                    <a:pt x="1" y="784"/>
                  </a:lnTo>
                  <a:lnTo>
                    <a:pt x="769" y="784"/>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4" name="Google Shape;14464;p38"/>
            <p:cNvSpPr/>
            <p:nvPr/>
          </p:nvSpPr>
          <p:spPr>
            <a:xfrm>
              <a:off x="2415160" y="2014770"/>
              <a:ext cx="43846" cy="43790"/>
            </a:xfrm>
            <a:custGeom>
              <a:rect b="b" l="l" r="r" t="t"/>
              <a:pathLst>
                <a:path extrusionOk="0" h="784" w="785">
                  <a:moveTo>
                    <a:pt x="1" y="0"/>
                  </a:moveTo>
                  <a:lnTo>
                    <a:pt x="1"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5" name="Google Shape;14465;p38"/>
            <p:cNvSpPr/>
            <p:nvPr/>
          </p:nvSpPr>
          <p:spPr>
            <a:xfrm>
              <a:off x="2458951" y="2014770"/>
              <a:ext cx="43846" cy="43790"/>
            </a:xfrm>
            <a:custGeom>
              <a:rect b="b" l="l" r="r" t="t"/>
              <a:pathLst>
                <a:path extrusionOk="0" h="784" w="785">
                  <a:moveTo>
                    <a:pt x="0" y="0"/>
                  </a:moveTo>
                  <a:lnTo>
                    <a:pt x="0" y="784"/>
                  </a:lnTo>
                  <a:lnTo>
                    <a:pt x="784" y="784"/>
                  </a:lnTo>
                  <a:lnTo>
                    <a:pt x="784"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6" name="Google Shape;14466;p38"/>
            <p:cNvSpPr/>
            <p:nvPr/>
          </p:nvSpPr>
          <p:spPr>
            <a:xfrm>
              <a:off x="2502741" y="2014770"/>
              <a:ext cx="42952" cy="43790"/>
            </a:xfrm>
            <a:custGeom>
              <a:rect b="b" l="l" r="r" t="t"/>
              <a:pathLst>
                <a:path extrusionOk="0" h="784" w="769">
                  <a:moveTo>
                    <a:pt x="0" y="0"/>
                  </a:moveTo>
                  <a:lnTo>
                    <a:pt x="0" y="784"/>
                  </a:lnTo>
                  <a:lnTo>
                    <a:pt x="768" y="784"/>
                  </a:lnTo>
                  <a:lnTo>
                    <a:pt x="768"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7" name="Google Shape;14467;p38"/>
            <p:cNvSpPr/>
            <p:nvPr/>
          </p:nvSpPr>
          <p:spPr>
            <a:xfrm>
              <a:off x="2545638" y="2014770"/>
              <a:ext cx="43790" cy="43790"/>
            </a:xfrm>
            <a:custGeom>
              <a:rect b="b" l="l" r="r" t="t"/>
              <a:pathLst>
                <a:path extrusionOk="0" h="784" w="784">
                  <a:moveTo>
                    <a:pt x="0" y="0"/>
                  </a:moveTo>
                  <a:lnTo>
                    <a:pt x="0" y="784"/>
                  </a:lnTo>
                  <a:lnTo>
                    <a:pt x="784" y="784"/>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8" name="Google Shape;14468;p38"/>
            <p:cNvSpPr/>
            <p:nvPr/>
          </p:nvSpPr>
          <p:spPr>
            <a:xfrm>
              <a:off x="2589372" y="2014770"/>
              <a:ext cx="42952" cy="43790"/>
            </a:xfrm>
            <a:custGeom>
              <a:rect b="b" l="l" r="r" t="t"/>
              <a:pathLst>
                <a:path extrusionOk="0" h="784" w="769">
                  <a:moveTo>
                    <a:pt x="1" y="0"/>
                  </a:moveTo>
                  <a:lnTo>
                    <a:pt x="1" y="784"/>
                  </a:lnTo>
                  <a:lnTo>
                    <a:pt x="769" y="784"/>
                  </a:lnTo>
                  <a:lnTo>
                    <a:pt x="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9" name="Google Shape;14469;p38"/>
            <p:cNvSpPr/>
            <p:nvPr/>
          </p:nvSpPr>
          <p:spPr>
            <a:xfrm>
              <a:off x="2198946" y="2058505"/>
              <a:ext cx="42952" cy="42952"/>
            </a:xfrm>
            <a:custGeom>
              <a:rect b="b" l="l" r="r" t="t"/>
              <a:pathLst>
                <a:path extrusionOk="0" h="769" w="769">
                  <a:moveTo>
                    <a:pt x="0" y="1"/>
                  </a:moveTo>
                  <a:lnTo>
                    <a:pt x="0" y="769"/>
                  </a:lnTo>
                  <a:lnTo>
                    <a:pt x="768" y="769"/>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0" name="Google Shape;14470;p38"/>
            <p:cNvSpPr/>
            <p:nvPr/>
          </p:nvSpPr>
          <p:spPr>
            <a:xfrm>
              <a:off x="2241842" y="2058505"/>
              <a:ext cx="43790" cy="42952"/>
            </a:xfrm>
            <a:custGeom>
              <a:rect b="b" l="l" r="r" t="t"/>
              <a:pathLst>
                <a:path extrusionOk="0" h="769" w="784">
                  <a:moveTo>
                    <a:pt x="0" y="1"/>
                  </a:moveTo>
                  <a:lnTo>
                    <a:pt x="0" y="769"/>
                  </a:lnTo>
                  <a:lnTo>
                    <a:pt x="784" y="769"/>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1" name="Google Shape;14471;p38"/>
            <p:cNvSpPr/>
            <p:nvPr/>
          </p:nvSpPr>
          <p:spPr>
            <a:xfrm>
              <a:off x="2285577" y="2058505"/>
              <a:ext cx="42952" cy="42952"/>
            </a:xfrm>
            <a:custGeom>
              <a:rect b="b" l="l" r="r" t="t"/>
              <a:pathLst>
                <a:path extrusionOk="0" h="769" w="769">
                  <a:moveTo>
                    <a:pt x="1" y="1"/>
                  </a:moveTo>
                  <a:lnTo>
                    <a:pt x="1" y="769"/>
                  </a:lnTo>
                  <a:lnTo>
                    <a:pt x="769" y="769"/>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2" name="Google Shape;14472;p38"/>
            <p:cNvSpPr/>
            <p:nvPr/>
          </p:nvSpPr>
          <p:spPr>
            <a:xfrm>
              <a:off x="2328474" y="2058505"/>
              <a:ext cx="43846" cy="42952"/>
            </a:xfrm>
            <a:custGeom>
              <a:rect b="b" l="l" r="r" t="t"/>
              <a:pathLst>
                <a:path extrusionOk="0" h="769" w="785">
                  <a:moveTo>
                    <a:pt x="1" y="1"/>
                  </a:moveTo>
                  <a:lnTo>
                    <a:pt x="1" y="769"/>
                  </a:lnTo>
                  <a:lnTo>
                    <a:pt x="785" y="769"/>
                  </a:lnTo>
                  <a:lnTo>
                    <a:pt x="785"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3" name="Google Shape;14473;p38"/>
            <p:cNvSpPr/>
            <p:nvPr/>
          </p:nvSpPr>
          <p:spPr>
            <a:xfrm>
              <a:off x="2372264" y="2058505"/>
              <a:ext cx="42952" cy="42952"/>
            </a:xfrm>
            <a:custGeom>
              <a:rect b="b" l="l" r="r" t="t"/>
              <a:pathLst>
                <a:path extrusionOk="0" h="769" w="769">
                  <a:moveTo>
                    <a:pt x="1" y="1"/>
                  </a:moveTo>
                  <a:lnTo>
                    <a:pt x="1" y="769"/>
                  </a:lnTo>
                  <a:lnTo>
                    <a:pt x="769" y="769"/>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4" name="Google Shape;14474;p38"/>
            <p:cNvSpPr/>
            <p:nvPr/>
          </p:nvSpPr>
          <p:spPr>
            <a:xfrm>
              <a:off x="2415160" y="2058505"/>
              <a:ext cx="43846" cy="42952"/>
            </a:xfrm>
            <a:custGeom>
              <a:rect b="b" l="l" r="r" t="t"/>
              <a:pathLst>
                <a:path extrusionOk="0" h="769" w="785">
                  <a:moveTo>
                    <a:pt x="1" y="1"/>
                  </a:moveTo>
                  <a:lnTo>
                    <a:pt x="1" y="769"/>
                  </a:lnTo>
                  <a:lnTo>
                    <a:pt x="784" y="769"/>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5" name="Google Shape;14475;p38"/>
            <p:cNvSpPr/>
            <p:nvPr/>
          </p:nvSpPr>
          <p:spPr>
            <a:xfrm>
              <a:off x="2458951" y="2058505"/>
              <a:ext cx="43846" cy="42952"/>
            </a:xfrm>
            <a:custGeom>
              <a:rect b="b" l="l" r="r" t="t"/>
              <a:pathLst>
                <a:path extrusionOk="0" h="769" w="785">
                  <a:moveTo>
                    <a:pt x="0" y="1"/>
                  </a:moveTo>
                  <a:lnTo>
                    <a:pt x="0" y="769"/>
                  </a:lnTo>
                  <a:lnTo>
                    <a:pt x="784" y="769"/>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6" name="Google Shape;14476;p38"/>
            <p:cNvSpPr/>
            <p:nvPr/>
          </p:nvSpPr>
          <p:spPr>
            <a:xfrm>
              <a:off x="2502741" y="2058505"/>
              <a:ext cx="42952" cy="42952"/>
            </a:xfrm>
            <a:custGeom>
              <a:rect b="b" l="l" r="r" t="t"/>
              <a:pathLst>
                <a:path extrusionOk="0" h="769" w="769">
                  <a:moveTo>
                    <a:pt x="0" y="1"/>
                  </a:moveTo>
                  <a:lnTo>
                    <a:pt x="0" y="769"/>
                  </a:lnTo>
                  <a:lnTo>
                    <a:pt x="768" y="769"/>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7" name="Google Shape;14477;p38"/>
            <p:cNvSpPr/>
            <p:nvPr/>
          </p:nvSpPr>
          <p:spPr>
            <a:xfrm>
              <a:off x="2545638" y="2058505"/>
              <a:ext cx="43790" cy="42952"/>
            </a:xfrm>
            <a:custGeom>
              <a:rect b="b" l="l" r="r" t="t"/>
              <a:pathLst>
                <a:path extrusionOk="0" h="769" w="784">
                  <a:moveTo>
                    <a:pt x="0" y="1"/>
                  </a:moveTo>
                  <a:lnTo>
                    <a:pt x="0" y="769"/>
                  </a:lnTo>
                  <a:lnTo>
                    <a:pt x="784" y="769"/>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8" name="Google Shape;14478;p38"/>
            <p:cNvSpPr/>
            <p:nvPr/>
          </p:nvSpPr>
          <p:spPr>
            <a:xfrm>
              <a:off x="2589372" y="2058505"/>
              <a:ext cx="42952" cy="42952"/>
            </a:xfrm>
            <a:custGeom>
              <a:rect b="b" l="l" r="r" t="t"/>
              <a:pathLst>
                <a:path extrusionOk="0" h="769" w="769">
                  <a:moveTo>
                    <a:pt x="1" y="1"/>
                  </a:moveTo>
                  <a:lnTo>
                    <a:pt x="1" y="769"/>
                  </a:lnTo>
                  <a:lnTo>
                    <a:pt x="769" y="769"/>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9" name="Google Shape;14479;p38"/>
            <p:cNvSpPr/>
            <p:nvPr/>
          </p:nvSpPr>
          <p:spPr>
            <a:xfrm>
              <a:off x="2198946" y="2101401"/>
              <a:ext cx="42952" cy="43846"/>
            </a:xfrm>
            <a:custGeom>
              <a:rect b="b" l="l" r="r" t="t"/>
              <a:pathLst>
                <a:path extrusionOk="0" h="785" w="769">
                  <a:moveTo>
                    <a:pt x="0" y="1"/>
                  </a:moveTo>
                  <a:lnTo>
                    <a:pt x="0" y="785"/>
                  </a:lnTo>
                  <a:lnTo>
                    <a:pt x="768" y="785"/>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0" name="Google Shape;14480;p38"/>
            <p:cNvSpPr/>
            <p:nvPr/>
          </p:nvSpPr>
          <p:spPr>
            <a:xfrm>
              <a:off x="2241842" y="2101401"/>
              <a:ext cx="43790" cy="43846"/>
            </a:xfrm>
            <a:custGeom>
              <a:rect b="b" l="l" r="r" t="t"/>
              <a:pathLst>
                <a:path extrusionOk="0" h="785" w="784">
                  <a:moveTo>
                    <a:pt x="0" y="1"/>
                  </a:moveTo>
                  <a:lnTo>
                    <a:pt x="0" y="785"/>
                  </a:lnTo>
                  <a:lnTo>
                    <a:pt x="784" y="785"/>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1" name="Google Shape;14481;p38"/>
            <p:cNvSpPr/>
            <p:nvPr/>
          </p:nvSpPr>
          <p:spPr>
            <a:xfrm>
              <a:off x="2285577" y="2101401"/>
              <a:ext cx="42952" cy="43846"/>
            </a:xfrm>
            <a:custGeom>
              <a:rect b="b" l="l" r="r" t="t"/>
              <a:pathLst>
                <a:path extrusionOk="0" h="785" w="769">
                  <a:moveTo>
                    <a:pt x="1" y="1"/>
                  </a:moveTo>
                  <a:lnTo>
                    <a:pt x="1" y="785"/>
                  </a:lnTo>
                  <a:lnTo>
                    <a:pt x="769" y="785"/>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2" name="Google Shape;14482;p38"/>
            <p:cNvSpPr/>
            <p:nvPr/>
          </p:nvSpPr>
          <p:spPr>
            <a:xfrm>
              <a:off x="2328474" y="2101401"/>
              <a:ext cx="43846" cy="43846"/>
            </a:xfrm>
            <a:custGeom>
              <a:rect b="b" l="l" r="r" t="t"/>
              <a:pathLst>
                <a:path extrusionOk="0" h="785" w="785">
                  <a:moveTo>
                    <a:pt x="1" y="1"/>
                  </a:moveTo>
                  <a:lnTo>
                    <a:pt x="1" y="785"/>
                  </a:lnTo>
                  <a:lnTo>
                    <a:pt x="785" y="785"/>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3" name="Google Shape;14483;p38"/>
            <p:cNvSpPr/>
            <p:nvPr/>
          </p:nvSpPr>
          <p:spPr>
            <a:xfrm>
              <a:off x="2372264" y="2101401"/>
              <a:ext cx="42952" cy="43846"/>
            </a:xfrm>
            <a:custGeom>
              <a:rect b="b" l="l" r="r" t="t"/>
              <a:pathLst>
                <a:path extrusionOk="0" h="785" w="769">
                  <a:moveTo>
                    <a:pt x="1" y="1"/>
                  </a:moveTo>
                  <a:lnTo>
                    <a:pt x="1" y="785"/>
                  </a:lnTo>
                  <a:lnTo>
                    <a:pt x="769" y="785"/>
                  </a:lnTo>
                  <a:lnTo>
                    <a:pt x="7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4" name="Google Shape;14484;p38"/>
            <p:cNvSpPr/>
            <p:nvPr/>
          </p:nvSpPr>
          <p:spPr>
            <a:xfrm>
              <a:off x="2415160" y="2101401"/>
              <a:ext cx="43846" cy="43846"/>
            </a:xfrm>
            <a:custGeom>
              <a:rect b="b" l="l" r="r" t="t"/>
              <a:pathLst>
                <a:path extrusionOk="0" h="785" w="785">
                  <a:moveTo>
                    <a:pt x="1" y="1"/>
                  </a:moveTo>
                  <a:lnTo>
                    <a:pt x="1" y="785"/>
                  </a:lnTo>
                  <a:lnTo>
                    <a:pt x="784" y="785"/>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5" name="Google Shape;14485;p38"/>
            <p:cNvSpPr/>
            <p:nvPr/>
          </p:nvSpPr>
          <p:spPr>
            <a:xfrm>
              <a:off x="2458951" y="2101401"/>
              <a:ext cx="43846" cy="43846"/>
            </a:xfrm>
            <a:custGeom>
              <a:rect b="b" l="l" r="r" t="t"/>
              <a:pathLst>
                <a:path extrusionOk="0" h="785" w="785">
                  <a:moveTo>
                    <a:pt x="0" y="1"/>
                  </a:moveTo>
                  <a:lnTo>
                    <a:pt x="0" y="785"/>
                  </a:lnTo>
                  <a:lnTo>
                    <a:pt x="784" y="785"/>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6" name="Google Shape;14486;p38"/>
            <p:cNvSpPr/>
            <p:nvPr/>
          </p:nvSpPr>
          <p:spPr>
            <a:xfrm>
              <a:off x="2502741" y="2101401"/>
              <a:ext cx="42952" cy="43846"/>
            </a:xfrm>
            <a:custGeom>
              <a:rect b="b" l="l" r="r" t="t"/>
              <a:pathLst>
                <a:path extrusionOk="0" h="785" w="769">
                  <a:moveTo>
                    <a:pt x="0" y="1"/>
                  </a:moveTo>
                  <a:lnTo>
                    <a:pt x="0" y="785"/>
                  </a:lnTo>
                  <a:lnTo>
                    <a:pt x="768" y="785"/>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7" name="Google Shape;14487;p38"/>
            <p:cNvSpPr/>
            <p:nvPr/>
          </p:nvSpPr>
          <p:spPr>
            <a:xfrm>
              <a:off x="2545638" y="2101401"/>
              <a:ext cx="43790" cy="43846"/>
            </a:xfrm>
            <a:custGeom>
              <a:rect b="b" l="l" r="r" t="t"/>
              <a:pathLst>
                <a:path extrusionOk="0" h="785" w="784">
                  <a:moveTo>
                    <a:pt x="0" y="1"/>
                  </a:moveTo>
                  <a:lnTo>
                    <a:pt x="0" y="785"/>
                  </a:lnTo>
                  <a:lnTo>
                    <a:pt x="784" y="785"/>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8" name="Google Shape;14488;p38"/>
            <p:cNvSpPr/>
            <p:nvPr/>
          </p:nvSpPr>
          <p:spPr>
            <a:xfrm>
              <a:off x="2589372" y="2101401"/>
              <a:ext cx="42952" cy="43846"/>
            </a:xfrm>
            <a:custGeom>
              <a:rect b="b" l="l" r="r" t="t"/>
              <a:pathLst>
                <a:path extrusionOk="0" h="785" w="769">
                  <a:moveTo>
                    <a:pt x="1" y="1"/>
                  </a:moveTo>
                  <a:lnTo>
                    <a:pt x="1" y="785"/>
                  </a:lnTo>
                  <a:lnTo>
                    <a:pt x="769" y="785"/>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9" name="Google Shape;14489;p38"/>
            <p:cNvSpPr/>
            <p:nvPr/>
          </p:nvSpPr>
          <p:spPr>
            <a:xfrm>
              <a:off x="2198946" y="2145192"/>
              <a:ext cx="42952" cy="42952"/>
            </a:xfrm>
            <a:custGeom>
              <a:rect b="b" l="l" r="r" t="t"/>
              <a:pathLst>
                <a:path extrusionOk="0" h="769" w="769">
                  <a:moveTo>
                    <a:pt x="0" y="1"/>
                  </a:moveTo>
                  <a:lnTo>
                    <a:pt x="0" y="769"/>
                  </a:lnTo>
                  <a:lnTo>
                    <a:pt x="768" y="769"/>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0" name="Google Shape;14490;p38"/>
            <p:cNvSpPr/>
            <p:nvPr/>
          </p:nvSpPr>
          <p:spPr>
            <a:xfrm>
              <a:off x="2241842" y="2145192"/>
              <a:ext cx="43790" cy="42952"/>
            </a:xfrm>
            <a:custGeom>
              <a:rect b="b" l="l" r="r" t="t"/>
              <a:pathLst>
                <a:path extrusionOk="0" h="769" w="784">
                  <a:moveTo>
                    <a:pt x="0" y="1"/>
                  </a:moveTo>
                  <a:lnTo>
                    <a:pt x="0" y="769"/>
                  </a:lnTo>
                  <a:lnTo>
                    <a:pt x="784" y="769"/>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1" name="Google Shape;14491;p38"/>
            <p:cNvSpPr/>
            <p:nvPr/>
          </p:nvSpPr>
          <p:spPr>
            <a:xfrm>
              <a:off x="2285577" y="2145192"/>
              <a:ext cx="42952" cy="42952"/>
            </a:xfrm>
            <a:custGeom>
              <a:rect b="b" l="l" r="r" t="t"/>
              <a:pathLst>
                <a:path extrusionOk="0" h="769" w="769">
                  <a:moveTo>
                    <a:pt x="1" y="1"/>
                  </a:moveTo>
                  <a:lnTo>
                    <a:pt x="1" y="769"/>
                  </a:lnTo>
                  <a:lnTo>
                    <a:pt x="769" y="769"/>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2" name="Google Shape;14492;p38"/>
            <p:cNvSpPr/>
            <p:nvPr/>
          </p:nvSpPr>
          <p:spPr>
            <a:xfrm>
              <a:off x="2328474" y="2145192"/>
              <a:ext cx="43846" cy="42952"/>
            </a:xfrm>
            <a:custGeom>
              <a:rect b="b" l="l" r="r" t="t"/>
              <a:pathLst>
                <a:path extrusionOk="0" h="769" w="785">
                  <a:moveTo>
                    <a:pt x="1" y="1"/>
                  </a:moveTo>
                  <a:lnTo>
                    <a:pt x="1" y="769"/>
                  </a:lnTo>
                  <a:lnTo>
                    <a:pt x="785" y="769"/>
                  </a:lnTo>
                  <a:lnTo>
                    <a:pt x="785"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3" name="Google Shape;14493;p38"/>
            <p:cNvSpPr/>
            <p:nvPr/>
          </p:nvSpPr>
          <p:spPr>
            <a:xfrm>
              <a:off x="2372264" y="2145192"/>
              <a:ext cx="42952" cy="42952"/>
            </a:xfrm>
            <a:custGeom>
              <a:rect b="b" l="l" r="r" t="t"/>
              <a:pathLst>
                <a:path extrusionOk="0" h="769" w="769">
                  <a:moveTo>
                    <a:pt x="1" y="1"/>
                  </a:moveTo>
                  <a:lnTo>
                    <a:pt x="1" y="769"/>
                  </a:lnTo>
                  <a:lnTo>
                    <a:pt x="769" y="769"/>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4" name="Google Shape;14494;p38"/>
            <p:cNvSpPr/>
            <p:nvPr/>
          </p:nvSpPr>
          <p:spPr>
            <a:xfrm>
              <a:off x="2415160" y="2145192"/>
              <a:ext cx="43846" cy="42952"/>
            </a:xfrm>
            <a:custGeom>
              <a:rect b="b" l="l" r="r" t="t"/>
              <a:pathLst>
                <a:path extrusionOk="0" h="769" w="785">
                  <a:moveTo>
                    <a:pt x="1" y="1"/>
                  </a:moveTo>
                  <a:lnTo>
                    <a:pt x="1" y="769"/>
                  </a:lnTo>
                  <a:lnTo>
                    <a:pt x="784" y="769"/>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5" name="Google Shape;14495;p38"/>
            <p:cNvSpPr/>
            <p:nvPr/>
          </p:nvSpPr>
          <p:spPr>
            <a:xfrm>
              <a:off x="2458951" y="2145192"/>
              <a:ext cx="43846" cy="42952"/>
            </a:xfrm>
            <a:custGeom>
              <a:rect b="b" l="l" r="r" t="t"/>
              <a:pathLst>
                <a:path extrusionOk="0" h="769" w="785">
                  <a:moveTo>
                    <a:pt x="0" y="1"/>
                  </a:moveTo>
                  <a:lnTo>
                    <a:pt x="0" y="769"/>
                  </a:lnTo>
                  <a:lnTo>
                    <a:pt x="784" y="769"/>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6" name="Google Shape;14496;p38"/>
            <p:cNvSpPr/>
            <p:nvPr/>
          </p:nvSpPr>
          <p:spPr>
            <a:xfrm>
              <a:off x="2502741" y="2145192"/>
              <a:ext cx="42952" cy="42952"/>
            </a:xfrm>
            <a:custGeom>
              <a:rect b="b" l="l" r="r" t="t"/>
              <a:pathLst>
                <a:path extrusionOk="0" h="769" w="769">
                  <a:moveTo>
                    <a:pt x="0" y="1"/>
                  </a:moveTo>
                  <a:lnTo>
                    <a:pt x="0" y="769"/>
                  </a:lnTo>
                  <a:lnTo>
                    <a:pt x="768" y="769"/>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7" name="Google Shape;14497;p38"/>
            <p:cNvSpPr/>
            <p:nvPr/>
          </p:nvSpPr>
          <p:spPr>
            <a:xfrm>
              <a:off x="2545638" y="2145192"/>
              <a:ext cx="43790" cy="42952"/>
            </a:xfrm>
            <a:custGeom>
              <a:rect b="b" l="l" r="r" t="t"/>
              <a:pathLst>
                <a:path extrusionOk="0" h="769" w="784">
                  <a:moveTo>
                    <a:pt x="0" y="1"/>
                  </a:moveTo>
                  <a:lnTo>
                    <a:pt x="0" y="769"/>
                  </a:lnTo>
                  <a:lnTo>
                    <a:pt x="784" y="769"/>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8" name="Google Shape;14498;p38"/>
            <p:cNvSpPr/>
            <p:nvPr/>
          </p:nvSpPr>
          <p:spPr>
            <a:xfrm>
              <a:off x="2589372" y="2145192"/>
              <a:ext cx="42952" cy="42952"/>
            </a:xfrm>
            <a:custGeom>
              <a:rect b="b" l="l" r="r" t="t"/>
              <a:pathLst>
                <a:path extrusionOk="0" h="769" w="769">
                  <a:moveTo>
                    <a:pt x="1" y="1"/>
                  </a:moveTo>
                  <a:lnTo>
                    <a:pt x="1" y="769"/>
                  </a:lnTo>
                  <a:lnTo>
                    <a:pt x="769" y="769"/>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9" name="Google Shape;14499;p38"/>
            <p:cNvSpPr/>
            <p:nvPr/>
          </p:nvSpPr>
          <p:spPr>
            <a:xfrm>
              <a:off x="2198946" y="2188088"/>
              <a:ext cx="42952" cy="43846"/>
            </a:xfrm>
            <a:custGeom>
              <a:rect b="b" l="l" r="r" t="t"/>
              <a:pathLst>
                <a:path extrusionOk="0" h="785" w="769">
                  <a:moveTo>
                    <a:pt x="0" y="1"/>
                  </a:moveTo>
                  <a:lnTo>
                    <a:pt x="0" y="784"/>
                  </a:lnTo>
                  <a:lnTo>
                    <a:pt x="768" y="784"/>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0" name="Google Shape;14500;p38"/>
            <p:cNvSpPr/>
            <p:nvPr/>
          </p:nvSpPr>
          <p:spPr>
            <a:xfrm>
              <a:off x="2241842" y="2188088"/>
              <a:ext cx="43790" cy="43846"/>
            </a:xfrm>
            <a:custGeom>
              <a:rect b="b" l="l" r="r" t="t"/>
              <a:pathLst>
                <a:path extrusionOk="0" h="785" w="784">
                  <a:moveTo>
                    <a:pt x="0" y="1"/>
                  </a:moveTo>
                  <a:lnTo>
                    <a:pt x="0" y="784"/>
                  </a:lnTo>
                  <a:lnTo>
                    <a:pt x="784" y="784"/>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1" name="Google Shape;14501;p38"/>
            <p:cNvSpPr/>
            <p:nvPr/>
          </p:nvSpPr>
          <p:spPr>
            <a:xfrm>
              <a:off x="2285577" y="2188088"/>
              <a:ext cx="42952" cy="43846"/>
            </a:xfrm>
            <a:custGeom>
              <a:rect b="b" l="l" r="r" t="t"/>
              <a:pathLst>
                <a:path extrusionOk="0" h="785" w="769">
                  <a:moveTo>
                    <a:pt x="1" y="1"/>
                  </a:moveTo>
                  <a:lnTo>
                    <a:pt x="1" y="784"/>
                  </a:lnTo>
                  <a:lnTo>
                    <a:pt x="769" y="784"/>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2" name="Google Shape;14502;p38"/>
            <p:cNvSpPr/>
            <p:nvPr/>
          </p:nvSpPr>
          <p:spPr>
            <a:xfrm>
              <a:off x="2328474" y="2188088"/>
              <a:ext cx="43846" cy="43846"/>
            </a:xfrm>
            <a:custGeom>
              <a:rect b="b" l="l" r="r" t="t"/>
              <a:pathLst>
                <a:path extrusionOk="0" h="785" w="785">
                  <a:moveTo>
                    <a:pt x="1" y="1"/>
                  </a:moveTo>
                  <a:lnTo>
                    <a:pt x="1" y="784"/>
                  </a:lnTo>
                  <a:lnTo>
                    <a:pt x="785" y="784"/>
                  </a:lnTo>
                  <a:lnTo>
                    <a:pt x="785"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3" name="Google Shape;14503;p38"/>
            <p:cNvSpPr/>
            <p:nvPr/>
          </p:nvSpPr>
          <p:spPr>
            <a:xfrm>
              <a:off x="2372264" y="2188088"/>
              <a:ext cx="42952" cy="43846"/>
            </a:xfrm>
            <a:custGeom>
              <a:rect b="b" l="l" r="r" t="t"/>
              <a:pathLst>
                <a:path extrusionOk="0" h="785" w="769">
                  <a:moveTo>
                    <a:pt x="1" y="1"/>
                  </a:moveTo>
                  <a:lnTo>
                    <a:pt x="1" y="784"/>
                  </a:lnTo>
                  <a:lnTo>
                    <a:pt x="769" y="784"/>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4" name="Google Shape;14504;p38"/>
            <p:cNvSpPr/>
            <p:nvPr/>
          </p:nvSpPr>
          <p:spPr>
            <a:xfrm>
              <a:off x="2415160" y="2188088"/>
              <a:ext cx="43846" cy="43846"/>
            </a:xfrm>
            <a:custGeom>
              <a:rect b="b" l="l" r="r" t="t"/>
              <a:pathLst>
                <a:path extrusionOk="0" h="785" w="785">
                  <a:moveTo>
                    <a:pt x="1" y="1"/>
                  </a:moveTo>
                  <a:lnTo>
                    <a:pt x="1" y="784"/>
                  </a:lnTo>
                  <a:lnTo>
                    <a:pt x="784" y="784"/>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5" name="Google Shape;14505;p38"/>
            <p:cNvSpPr/>
            <p:nvPr/>
          </p:nvSpPr>
          <p:spPr>
            <a:xfrm>
              <a:off x="2458951" y="2188088"/>
              <a:ext cx="43846" cy="43846"/>
            </a:xfrm>
            <a:custGeom>
              <a:rect b="b" l="l" r="r" t="t"/>
              <a:pathLst>
                <a:path extrusionOk="0" h="785" w="785">
                  <a:moveTo>
                    <a:pt x="0" y="1"/>
                  </a:moveTo>
                  <a:lnTo>
                    <a:pt x="0" y="784"/>
                  </a:lnTo>
                  <a:lnTo>
                    <a:pt x="784" y="784"/>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6" name="Google Shape;14506;p38"/>
            <p:cNvSpPr/>
            <p:nvPr/>
          </p:nvSpPr>
          <p:spPr>
            <a:xfrm>
              <a:off x="2502741" y="2188088"/>
              <a:ext cx="42952" cy="43846"/>
            </a:xfrm>
            <a:custGeom>
              <a:rect b="b" l="l" r="r" t="t"/>
              <a:pathLst>
                <a:path extrusionOk="0" h="785" w="769">
                  <a:moveTo>
                    <a:pt x="0" y="1"/>
                  </a:moveTo>
                  <a:lnTo>
                    <a:pt x="0" y="784"/>
                  </a:lnTo>
                  <a:lnTo>
                    <a:pt x="768" y="784"/>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7" name="Google Shape;14507;p38"/>
            <p:cNvSpPr/>
            <p:nvPr/>
          </p:nvSpPr>
          <p:spPr>
            <a:xfrm>
              <a:off x="2545638" y="2188088"/>
              <a:ext cx="43790" cy="43846"/>
            </a:xfrm>
            <a:custGeom>
              <a:rect b="b" l="l" r="r" t="t"/>
              <a:pathLst>
                <a:path extrusionOk="0" h="785" w="784">
                  <a:moveTo>
                    <a:pt x="0" y="1"/>
                  </a:moveTo>
                  <a:lnTo>
                    <a:pt x="0" y="784"/>
                  </a:lnTo>
                  <a:lnTo>
                    <a:pt x="784" y="784"/>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8" name="Google Shape;14508;p38"/>
            <p:cNvSpPr/>
            <p:nvPr/>
          </p:nvSpPr>
          <p:spPr>
            <a:xfrm>
              <a:off x="2589372" y="2188088"/>
              <a:ext cx="42952" cy="43846"/>
            </a:xfrm>
            <a:custGeom>
              <a:rect b="b" l="l" r="r" t="t"/>
              <a:pathLst>
                <a:path extrusionOk="0" h="785" w="769">
                  <a:moveTo>
                    <a:pt x="1" y="1"/>
                  </a:moveTo>
                  <a:lnTo>
                    <a:pt x="1" y="784"/>
                  </a:lnTo>
                  <a:lnTo>
                    <a:pt x="769" y="784"/>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9" name="Google Shape;14509;p38"/>
            <p:cNvSpPr/>
            <p:nvPr/>
          </p:nvSpPr>
          <p:spPr>
            <a:xfrm>
              <a:off x="2198946" y="2231879"/>
              <a:ext cx="42952" cy="43846"/>
            </a:xfrm>
            <a:custGeom>
              <a:rect b="b" l="l" r="r" t="t"/>
              <a:pathLst>
                <a:path extrusionOk="0" h="785" w="769">
                  <a:moveTo>
                    <a:pt x="0" y="0"/>
                  </a:moveTo>
                  <a:lnTo>
                    <a:pt x="0" y="784"/>
                  </a:lnTo>
                  <a:lnTo>
                    <a:pt x="768" y="784"/>
                  </a:lnTo>
                  <a:lnTo>
                    <a:pt x="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0" name="Google Shape;14510;p38"/>
            <p:cNvSpPr/>
            <p:nvPr/>
          </p:nvSpPr>
          <p:spPr>
            <a:xfrm>
              <a:off x="2241842" y="2231879"/>
              <a:ext cx="43790" cy="43846"/>
            </a:xfrm>
            <a:custGeom>
              <a:rect b="b" l="l" r="r" t="t"/>
              <a:pathLst>
                <a:path extrusionOk="0" h="785" w="784">
                  <a:moveTo>
                    <a:pt x="0" y="0"/>
                  </a:moveTo>
                  <a:lnTo>
                    <a:pt x="0"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1" name="Google Shape;14511;p38"/>
            <p:cNvSpPr/>
            <p:nvPr/>
          </p:nvSpPr>
          <p:spPr>
            <a:xfrm>
              <a:off x="2285577" y="2231879"/>
              <a:ext cx="42952" cy="43846"/>
            </a:xfrm>
            <a:custGeom>
              <a:rect b="b" l="l" r="r" t="t"/>
              <a:pathLst>
                <a:path extrusionOk="0" h="785" w="769">
                  <a:moveTo>
                    <a:pt x="1" y="0"/>
                  </a:moveTo>
                  <a:lnTo>
                    <a:pt x="1" y="784"/>
                  </a:lnTo>
                  <a:lnTo>
                    <a:pt x="769" y="784"/>
                  </a:lnTo>
                  <a:lnTo>
                    <a:pt x="769"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2" name="Google Shape;14512;p38"/>
            <p:cNvSpPr/>
            <p:nvPr/>
          </p:nvSpPr>
          <p:spPr>
            <a:xfrm>
              <a:off x="2328474" y="2231879"/>
              <a:ext cx="43846" cy="43846"/>
            </a:xfrm>
            <a:custGeom>
              <a:rect b="b" l="l" r="r" t="t"/>
              <a:pathLst>
                <a:path extrusionOk="0" h="785" w="785">
                  <a:moveTo>
                    <a:pt x="1" y="0"/>
                  </a:moveTo>
                  <a:lnTo>
                    <a:pt x="1" y="784"/>
                  </a:lnTo>
                  <a:lnTo>
                    <a:pt x="785" y="784"/>
                  </a:lnTo>
                  <a:lnTo>
                    <a:pt x="785"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3" name="Google Shape;14513;p38"/>
            <p:cNvSpPr/>
            <p:nvPr/>
          </p:nvSpPr>
          <p:spPr>
            <a:xfrm>
              <a:off x="2372264" y="2231879"/>
              <a:ext cx="42952" cy="43846"/>
            </a:xfrm>
            <a:custGeom>
              <a:rect b="b" l="l" r="r" t="t"/>
              <a:pathLst>
                <a:path extrusionOk="0" h="785" w="769">
                  <a:moveTo>
                    <a:pt x="1" y="0"/>
                  </a:moveTo>
                  <a:lnTo>
                    <a:pt x="1" y="784"/>
                  </a:lnTo>
                  <a:lnTo>
                    <a:pt x="769" y="784"/>
                  </a:lnTo>
                  <a:lnTo>
                    <a:pt x="769"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4" name="Google Shape;14514;p38"/>
            <p:cNvSpPr/>
            <p:nvPr/>
          </p:nvSpPr>
          <p:spPr>
            <a:xfrm>
              <a:off x="2415160" y="2231879"/>
              <a:ext cx="43846" cy="43846"/>
            </a:xfrm>
            <a:custGeom>
              <a:rect b="b" l="l" r="r" t="t"/>
              <a:pathLst>
                <a:path extrusionOk="0" h="785" w="785">
                  <a:moveTo>
                    <a:pt x="1" y="0"/>
                  </a:moveTo>
                  <a:lnTo>
                    <a:pt x="1" y="784"/>
                  </a:lnTo>
                  <a:lnTo>
                    <a:pt x="784" y="784"/>
                  </a:lnTo>
                  <a:lnTo>
                    <a:pt x="784"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5" name="Google Shape;14515;p38"/>
            <p:cNvSpPr/>
            <p:nvPr/>
          </p:nvSpPr>
          <p:spPr>
            <a:xfrm>
              <a:off x="2458951" y="2231879"/>
              <a:ext cx="43846" cy="43846"/>
            </a:xfrm>
            <a:custGeom>
              <a:rect b="b" l="l" r="r" t="t"/>
              <a:pathLst>
                <a:path extrusionOk="0" h="785" w="785">
                  <a:moveTo>
                    <a:pt x="0" y="0"/>
                  </a:moveTo>
                  <a:lnTo>
                    <a:pt x="0" y="784"/>
                  </a:lnTo>
                  <a:lnTo>
                    <a:pt x="784" y="784"/>
                  </a:lnTo>
                  <a:lnTo>
                    <a:pt x="784"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6" name="Google Shape;14516;p38"/>
            <p:cNvSpPr/>
            <p:nvPr/>
          </p:nvSpPr>
          <p:spPr>
            <a:xfrm>
              <a:off x="2502741" y="2231879"/>
              <a:ext cx="42952" cy="43846"/>
            </a:xfrm>
            <a:custGeom>
              <a:rect b="b" l="l" r="r" t="t"/>
              <a:pathLst>
                <a:path extrusionOk="0" h="785" w="769">
                  <a:moveTo>
                    <a:pt x="0" y="0"/>
                  </a:moveTo>
                  <a:lnTo>
                    <a:pt x="0" y="784"/>
                  </a:lnTo>
                  <a:lnTo>
                    <a:pt x="768" y="784"/>
                  </a:lnTo>
                  <a:lnTo>
                    <a:pt x="768"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7" name="Google Shape;14517;p38"/>
            <p:cNvSpPr/>
            <p:nvPr/>
          </p:nvSpPr>
          <p:spPr>
            <a:xfrm>
              <a:off x="2545638" y="2231879"/>
              <a:ext cx="43790" cy="43846"/>
            </a:xfrm>
            <a:custGeom>
              <a:rect b="b" l="l" r="r" t="t"/>
              <a:pathLst>
                <a:path extrusionOk="0" h="785" w="784">
                  <a:moveTo>
                    <a:pt x="0" y="0"/>
                  </a:moveTo>
                  <a:lnTo>
                    <a:pt x="0" y="784"/>
                  </a:lnTo>
                  <a:lnTo>
                    <a:pt x="784" y="784"/>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8" name="Google Shape;14518;p38"/>
            <p:cNvSpPr/>
            <p:nvPr/>
          </p:nvSpPr>
          <p:spPr>
            <a:xfrm>
              <a:off x="2589372" y="2231879"/>
              <a:ext cx="42952" cy="43846"/>
            </a:xfrm>
            <a:custGeom>
              <a:rect b="b" l="l" r="r" t="t"/>
              <a:pathLst>
                <a:path extrusionOk="0" h="785" w="769">
                  <a:moveTo>
                    <a:pt x="1" y="0"/>
                  </a:moveTo>
                  <a:lnTo>
                    <a:pt x="1" y="784"/>
                  </a:lnTo>
                  <a:lnTo>
                    <a:pt x="769" y="784"/>
                  </a:lnTo>
                  <a:lnTo>
                    <a:pt x="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9" name="Google Shape;14519;p38"/>
            <p:cNvSpPr/>
            <p:nvPr/>
          </p:nvSpPr>
          <p:spPr>
            <a:xfrm>
              <a:off x="2198946" y="2275669"/>
              <a:ext cx="42952" cy="42952"/>
            </a:xfrm>
            <a:custGeom>
              <a:rect b="b" l="l" r="r" t="t"/>
              <a:pathLst>
                <a:path extrusionOk="0" h="769" w="769">
                  <a:moveTo>
                    <a:pt x="0" y="0"/>
                  </a:moveTo>
                  <a:lnTo>
                    <a:pt x="0" y="768"/>
                  </a:lnTo>
                  <a:lnTo>
                    <a:pt x="768" y="768"/>
                  </a:lnTo>
                  <a:lnTo>
                    <a:pt x="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0" name="Google Shape;14520;p38"/>
            <p:cNvSpPr/>
            <p:nvPr/>
          </p:nvSpPr>
          <p:spPr>
            <a:xfrm>
              <a:off x="2241842" y="2275669"/>
              <a:ext cx="43790" cy="42952"/>
            </a:xfrm>
            <a:custGeom>
              <a:rect b="b" l="l" r="r" t="t"/>
              <a:pathLst>
                <a:path extrusionOk="0" h="769" w="784">
                  <a:moveTo>
                    <a:pt x="0" y="0"/>
                  </a:moveTo>
                  <a:lnTo>
                    <a:pt x="0" y="768"/>
                  </a:lnTo>
                  <a:lnTo>
                    <a:pt x="784" y="768"/>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1" name="Google Shape;14521;p38"/>
            <p:cNvSpPr/>
            <p:nvPr/>
          </p:nvSpPr>
          <p:spPr>
            <a:xfrm>
              <a:off x="2285577" y="2275669"/>
              <a:ext cx="42952" cy="42952"/>
            </a:xfrm>
            <a:custGeom>
              <a:rect b="b" l="l" r="r" t="t"/>
              <a:pathLst>
                <a:path extrusionOk="0" h="769" w="769">
                  <a:moveTo>
                    <a:pt x="1" y="0"/>
                  </a:moveTo>
                  <a:lnTo>
                    <a:pt x="1" y="768"/>
                  </a:lnTo>
                  <a:lnTo>
                    <a:pt x="769" y="768"/>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2" name="Google Shape;14522;p38"/>
            <p:cNvSpPr/>
            <p:nvPr/>
          </p:nvSpPr>
          <p:spPr>
            <a:xfrm>
              <a:off x="2328474" y="2275669"/>
              <a:ext cx="43846" cy="42952"/>
            </a:xfrm>
            <a:custGeom>
              <a:rect b="b" l="l" r="r" t="t"/>
              <a:pathLst>
                <a:path extrusionOk="0" h="769" w="785">
                  <a:moveTo>
                    <a:pt x="1" y="0"/>
                  </a:moveTo>
                  <a:lnTo>
                    <a:pt x="1" y="768"/>
                  </a:lnTo>
                  <a:lnTo>
                    <a:pt x="785" y="768"/>
                  </a:lnTo>
                  <a:lnTo>
                    <a:pt x="785"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3" name="Google Shape;14523;p38"/>
            <p:cNvSpPr/>
            <p:nvPr/>
          </p:nvSpPr>
          <p:spPr>
            <a:xfrm>
              <a:off x="2372264" y="2275669"/>
              <a:ext cx="42952" cy="42952"/>
            </a:xfrm>
            <a:custGeom>
              <a:rect b="b" l="l" r="r" t="t"/>
              <a:pathLst>
                <a:path extrusionOk="0" h="769" w="769">
                  <a:moveTo>
                    <a:pt x="1" y="0"/>
                  </a:moveTo>
                  <a:lnTo>
                    <a:pt x="1" y="768"/>
                  </a:lnTo>
                  <a:lnTo>
                    <a:pt x="769" y="768"/>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4" name="Google Shape;14524;p38"/>
            <p:cNvSpPr/>
            <p:nvPr/>
          </p:nvSpPr>
          <p:spPr>
            <a:xfrm>
              <a:off x="2415160" y="2275669"/>
              <a:ext cx="43846" cy="42952"/>
            </a:xfrm>
            <a:custGeom>
              <a:rect b="b" l="l" r="r" t="t"/>
              <a:pathLst>
                <a:path extrusionOk="0" h="769" w="785">
                  <a:moveTo>
                    <a:pt x="1" y="0"/>
                  </a:moveTo>
                  <a:lnTo>
                    <a:pt x="1" y="768"/>
                  </a:lnTo>
                  <a:lnTo>
                    <a:pt x="784" y="768"/>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5" name="Google Shape;14525;p38"/>
            <p:cNvSpPr/>
            <p:nvPr/>
          </p:nvSpPr>
          <p:spPr>
            <a:xfrm>
              <a:off x="2458951" y="2275669"/>
              <a:ext cx="43846" cy="42952"/>
            </a:xfrm>
            <a:custGeom>
              <a:rect b="b" l="l" r="r" t="t"/>
              <a:pathLst>
                <a:path extrusionOk="0" h="769" w="785">
                  <a:moveTo>
                    <a:pt x="0" y="0"/>
                  </a:moveTo>
                  <a:lnTo>
                    <a:pt x="0" y="768"/>
                  </a:lnTo>
                  <a:lnTo>
                    <a:pt x="784" y="768"/>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6" name="Google Shape;14526;p38"/>
            <p:cNvSpPr/>
            <p:nvPr/>
          </p:nvSpPr>
          <p:spPr>
            <a:xfrm>
              <a:off x="2502741" y="2275669"/>
              <a:ext cx="42952" cy="42952"/>
            </a:xfrm>
            <a:custGeom>
              <a:rect b="b" l="l" r="r" t="t"/>
              <a:pathLst>
                <a:path extrusionOk="0" h="769" w="769">
                  <a:moveTo>
                    <a:pt x="0" y="0"/>
                  </a:moveTo>
                  <a:lnTo>
                    <a:pt x="0" y="768"/>
                  </a:lnTo>
                  <a:lnTo>
                    <a:pt x="768" y="768"/>
                  </a:lnTo>
                  <a:lnTo>
                    <a:pt x="768"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7" name="Google Shape;14527;p38"/>
            <p:cNvSpPr/>
            <p:nvPr/>
          </p:nvSpPr>
          <p:spPr>
            <a:xfrm>
              <a:off x="2502741" y="2318566"/>
              <a:ext cx="42952" cy="43790"/>
            </a:xfrm>
            <a:custGeom>
              <a:rect b="b" l="l" r="r" t="t"/>
              <a:pathLst>
                <a:path extrusionOk="0" h="784" w="769">
                  <a:moveTo>
                    <a:pt x="0" y="0"/>
                  </a:moveTo>
                  <a:lnTo>
                    <a:pt x="0" y="784"/>
                  </a:lnTo>
                  <a:lnTo>
                    <a:pt x="768" y="784"/>
                  </a:lnTo>
                  <a:lnTo>
                    <a:pt x="76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8" name="Google Shape;14528;p38"/>
            <p:cNvSpPr/>
            <p:nvPr/>
          </p:nvSpPr>
          <p:spPr>
            <a:xfrm>
              <a:off x="2502741" y="2362300"/>
              <a:ext cx="42952" cy="42952"/>
            </a:xfrm>
            <a:custGeom>
              <a:rect b="b" l="l" r="r" t="t"/>
              <a:pathLst>
                <a:path extrusionOk="0" h="769" w="769">
                  <a:moveTo>
                    <a:pt x="0" y="1"/>
                  </a:moveTo>
                  <a:lnTo>
                    <a:pt x="0" y="769"/>
                  </a:lnTo>
                  <a:lnTo>
                    <a:pt x="768" y="769"/>
                  </a:lnTo>
                  <a:lnTo>
                    <a:pt x="768"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9" name="Google Shape;14529;p38"/>
            <p:cNvSpPr/>
            <p:nvPr/>
          </p:nvSpPr>
          <p:spPr>
            <a:xfrm>
              <a:off x="2458951" y="2318566"/>
              <a:ext cx="43846" cy="43790"/>
            </a:xfrm>
            <a:custGeom>
              <a:rect b="b" l="l" r="r" t="t"/>
              <a:pathLst>
                <a:path extrusionOk="0" h="784" w="785">
                  <a:moveTo>
                    <a:pt x="0" y="0"/>
                  </a:moveTo>
                  <a:lnTo>
                    <a:pt x="0" y="784"/>
                  </a:lnTo>
                  <a:lnTo>
                    <a:pt x="784" y="784"/>
                  </a:lnTo>
                  <a:lnTo>
                    <a:pt x="78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0" name="Google Shape;14530;p38"/>
            <p:cNvSpPr/>
            <p:nvPr/>
          </p:nvSpPr>
          <p:spPr>
            <a:xfrm>
              <a:off x="2458951" y="2362300"/>
              <a:ext cx="43846" cy="42952"/>
            </a:xfrm>
            <a:custGeom>
              <a:rect b="b" l="l" r="r" t="t"/>
              <a:pathLst>
                <a:path extrusionOk="0" h="769" w="785">
                  <a:moveTo>
                    <a:pt x="0" y="1"/>
                  </a:moveTo>
                  <a:lnTo>
                    <a:pt x="0" y="769"/>
                  </a:lnTo>
                  <a:lnTo>
                    <a:pt x="784" y="769"/>
                  </a:lnTo>
                  <a:lnTo>
                    <a:pt x="78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1" name="Google Shape;14531;p38"/>
            <p:cNvSpPr/>
            <p:nvPr/>
          </p:nvSpPr>
          <p:spPr>
            <a:xfrm>
              <a:off x="2545638" y="2275669"/>
              <a:ext cx="43790" cy="42952"/>
            </a:xfrm>
            <a:custGeom>
              <a:rect b="b" l="l" r="r" t="t"/>
              <a:pathLst>
                <a:path extrusionOk="0" h="769" w="784">
                  <a:moveTo>
                    <a:pt x="0" y="0"/>
                  </a:moveTo>
                  <a:lnTo>
                    <a:pt x="0" y="768"/>
                  </a:lnTo>
                  <a:lnTo>
                    <a:pt x="784" y="768"/>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2" name="Google Shape;14532;p38"/>
            <p:cNvSpPr/>
            <p:nvPr/>
          </p:nvSpPr>
          <p:spPr>
            <a:xfrm>
              <a:off x="2589372" y="2275669"/>
              <a:ext cx="42952" cy="42952"/>
            </a:xfrm>
            <a:custGeom>
              <a:rect b="b" l="l" r="r" t="t"/>
              <a:pathLst>
                <a:path extrusionOk="0" h="769" w="769">
                  <a:moveTo>
                    <a:pt x="1" y="0"/>
                  </a:moveTo>
                  <a:lnTo>
                    <a:pt x="1" y="768"/>
                  </a:lnTo>
                  <a:lnTo>
                    <a:pt x="769" y="768"/>
                  </a:lnTo>
                  <a:lnTo>
                    <a:pt x="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3" name="Google Shape;14533;p38"/>
            <p:cNvSpPr/>
            <p:nvPr/>
          </p:nvSpPr>
          <p:spPr>
            <a:xfrm>
              <a:off x="2632269" y="1668078"/>
              <a:ext cx="43846" cy="43790"/>
            </a:xfrm>
            <a:custGeom>
              <a:rect b="b" l="l" r="r" t="t"/>
              <a:pathLst>
                <a:path extrusionOk="0" h="784" w="785">
                  <a:moveTo>
                    <a:pt x="1" y="0"/>
                  </a:moveTo>
                  <a:lnTo>
                    <a:pt x="1" y="784"/>
                  </a:lnTo>
                  <a:lnTo>
                    <a:pt x="785" y="784"/>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4" name="Google Shape;14534;p38"/>
            <p:cNvSpPr/>
            <p:nvPr/>
          </p:nvSpPr>
          <p:spPr>
            <a:xfrm>
              <a:off x="2632269" y="1711813"/>
              <a:ext cx="43846" cy="42952"/>
            </a:xfrm>
            <a:custGeom>
              <a:rect b="b" l="l" r="r" t="t"/>
              <a:pathLst>
                <a:path extrusionOk="0" h="769" w="785">
                  <a:moveTo>
                    <a:pt x="1" y="1"/>
                  </a:moveTo>
                  <a:lnTo>
                    <a:pt x="1" y="769"/>
                  </a:lnTo>
                  <a:lnTo>
                    <a:pt x="785" y="769"/>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5" name="Google Shape;14535;p38"/>
            <p:cNvSpPr/>
            <p:nvPr/>
          </p:nvSpPr>
          <p:spPr>
            <a:xfrm>
              <a:off x="2632269" y="1754709"/>
              <a:ext cx="43846" cy="43846"/>
            </a:xfrm>
            <a:custGeom>
              <a:rect b="b" l="l" r="r" t="t"/>
              <a:pathLst>
                <a:path extrusionOk="0" h="785" w="785">
                  <a:moveTo>
                    <a:pt x="1" y="1"/>
                  </a:moveTo>
                  <a:lnTo>
                    <a:pt x="1" y="785"/>
                  </a:lnTo>
                  <a:lnTo>
                    <a:pt x="785" y="785"/>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6" name="Google Shape;14536;p38"/>
            <p:cNvSpPr/>
            <p:nvPr/>
          </p:nvSpPr>
          <p:spPr>
            <a:xfrm>
              <a:off x="2632269" y="1798500"/>
              <a:ext cx="43846" cy="42952"/>
            </a:xfrm>
            <a:custGeom>
              <a:rect b="b" l="l" r="r" t="t"/>
              <a:pathLst>
                <a:path extrusionOk="0" h="769" w="785">
                  <a:moveTo>
                    <a:pt x="1" y="1"/>
                  </a:moveTo>
                  <a:lnTo>
                    <a:pt x="1" y="769"/>
                  </a:lnTo>
                  <a:lnTo>
                    <a:pt x="785" y="769"/>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7" name="Google Shape;14537;p38"/>
            <p:cNvSpPr/>
            <p:nvPr/>
          </p:nvSpPr>
          <p:spPr>
            <a:xfrm>
              <a:off x="2632269" y="1841396"/>
              <a:ext cx="43846" cy="43846"/>
            </a:xfrm>
            <a:custGeom>
              <a:rect b="b" l="l" r="r" t="t"/>
              <a:pathLst>
                <a:path extrusionOk="0" h="785" w="785">
                  <a:moveTo>
                    <a:pt x="1" y="1"/>
                  </a:moveTo>
                  <a:lnTo>
                    <a:pt x="1" y="784"/>
                  </a:lnTo>
                  <a:lnTo>
                    <a:pt x="785" y="784"/>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8" name="Google Shape;14538;p38"/>
            <p:cNvSpPr/>
            <p:nvPr/>
          </p:nvSpPr>
          <p:spPr>
            <a:xfrm>
              <a:off x="2632269" y="1885187"/>
              <a:ext cx="43846" cy="42952"/>
            </a:xfrm>
            <a:custGeom>
              <a:rect b="b" l="l" r="r" t="t"/>
              <a:pathLst>
                <a:path extrusionOk="0" h="769" w="785">
                  <a:moveTo>
                    <a:pt x="1" y="0"/>
                  </a:moveTo>
                  <a:lnTo>
                    <a:pt x="1" y="768"/>
                  </a:lnTo>
                  <a:lnTo>
                    <a:pt x="785" y="768"/>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9" name="Google Shape;14539;p38"/>
            <p:cNvSpPr/>
            <p:nvPr/>
          </p:nvSpPr>
          <p:spPr>
            <a:xfrm>
              <a:off x="2632269" y="1928083"/>
              <a:ext cx="43846" cy="43846"/>
            </a:xfrm>
            <a:custGeom>
              <a:rect b="b" l="l" r="r" t="t"/>
              <a:pathLst>
                <a:path extrusionOk="0" h="785" w="785">
                  <a:moveTo>
                    <a:pt x="1" y="0"/>
                  </a:moveTo>
                  <a:lnTo>
                    <a:pt x="1" y="784"/>
                  </a:lnTo>
                  <a:lnTo>
                    <a:pt x="785" y="784"/>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0" name="Google Shape;14540;p38"/>
            <p:cNvSpPr/>
            <p:nvPr/>
          </p:nvSpPr>
          <p:spPr>
            <a:xfrm>
              <a:off x="2632269" y="1971874"/>
              <a:ext cx="43846" cy="42952"/>
            </a:xfrm>
            <a:custGeom>
              <a:rect b="b" l="l" r="r" t="t"/>
              <a:pathLst>
                <a:path extrusionOk="0" h="769" w="785">
                  <a:moveTo>
                    <a:pt x="1" y="0"/>
                  </a:moveTo>
                  <a:lnTo>
                    <a:pt x="1" y="768"/>
                  </a:lnTo>
                  <a:lnTo>
                    <a:pt x="785" y="768"/>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1" name="Google Shape;14541;p38"/>
            <p:cNvSpPr/>
            <p:nvPr/>
          </p:nvSpPr>
          <p:spPr>
            <a:xfrm>
              <a:off x="2632269" y="2014770"/>
              <a:ext cx="43846" cy="43790"/>
            </a:xfrm>
            <a:custGeom>
              <a:rect b="b" l="l" r="r" t="t"/>
              <a:pathLst>
                <a:path extrusionOk="0" h="784" w="785">
                  <a:moveTo>
                    <a:pt x="1" y="0"/>
                  </a:moveTo>
                  <a:lnTo>
                    <a:pt x="1" y="784"/>
                  </a:lnTo>
                  <a:lnTo>
                    <a:pt x="785" y="784"/>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2" name="Google Shape;14542;p38"/>
            <p:cNvSpPr/>
            <p:nvPr/>
          </p:nvSpPr>
          <p:spPr>
            <a:xfrm>
              <a:off x="2632269" y="2058505"/>
              <a:ext cx="43846" cy="42952"/>
            </a:xfrm>
            <a:custGeom>
              <a:rect b="b" l="l" r="r" t="t"/>
              <a:pathLst>
                <a:path extrusionOk="0" h="769" w="785">
                  <a:moveTo>
                    <a:pt x="1" y="1"/>
                  </a:moveTo>
                  <a:lnTo>
                    <a:pt x="1" y="769"/>
                  </a:lnTo>
                  <a:lnTo>
                    <a:pt x="785" y="769"/>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3" name="Google Shape;14543;p38"/>
            <p:cNvSpPr/>
            <p:nvPr/>
          </p:nvSpPr>
          <p:spPr>
            <a:xfrm>
              <a:off x="2632269" y="2101401"/>
              <a:ext cx="43846" cy="43846"/>
            </a:xfrm>
            <a:custGeom>
              <a:rect b="b" l="l" r="r" t="t"/>
              <a:pathLst>
                <a:path extrusionOk="0" h="785" w="785">
                  <a:moveTo>
                    <a:pt x="1" y="1"/>
                  </a:moveTo>
                  <a:lnTo>
                    <a:pt x="1" y="785"/>
                  </a:lnTo>
                  <a:lnTo>
                    <a:pt x="785" y="785"/>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4" name="Google Shape;14544;p38"/>
            <p:cNvSpPr/>
            <p:nvPr/>
          </p:nvSpPr>
          <p:spPr>
            <a:xfrm>
              <a:off x="2632269" y="2145192"/>
              <a:ext cx="43846" cy="42952"/>
            </a:xfrm>
            <a:custGeom>
              <a:rect b="b" l="l" r="r" t="t"/>
              <a:pathLst>
                <a:path extrusionOk="0" h="769" w="785">
                  <a:moveTo>
                    <a:pt x="1" y="1"/>
                  </a:moveTo>
                  <a:lnTo>
                    <a:pt x="1" y="769"/>
                  </a:lnTo>
                  <a:lnTo>
                    <a:pt x="785" y="769"/>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5" name="Google Shape;14545;p38"/>
            <p:cNvSpPr/>
            <p:nvPr/>
          </p:nvSpPr>
          <p:spPr>
            <a:xfrm>
              <a:off x="2632269" y="2188088"/>
              <a:ext cx="43846" cy="43846"/>
            </a:xfrm>
            <a:custGeom>
              <a:rect b="b" l="l" r="r" t="t"/>
              <a:pathLst>
                <a:path extrusionOk="0" h="785" w="785">
                  <a:moveTo>
                    <a:pt x="1" y="1"/>
                  </a:moveTo>
                  <a:lnTo>
                    <a:pt x="1" y="784"/>
                  </a:lnTo>
                  <a:lnTo>
                    <a:pt x="785" y="784"/>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6" name="Google Shape;14546;p38"/>
            <p:cNvSpPr/>
            <p:nvPr/>
          </p:nvSpPr>
          <p:spPr>
            <a:xfrm>
              <a:off x="2632269" y="2231879"/>
              <a:ext cx="43846" cy="43846"/>
            </a:xfrm>
            <a:custGeom>
              <a:rect b="b" l="l" r="r" t="t"/>
              <a:pathLst>
                <a:path extrusionOk="0" h="785" w="785">
                  <a:moveTo>
                    <a:pt x="1" y="0"/>
                  </a:moveTo>
                  <a:lnTo>
                    <a:pt x="1" y="784"/>
                  </a:lnTo>
                  <a:lnTo>
                    <a:pt x="785" y="784"/>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7" name="Google Shape;14547;p38"/>
            <p:cNvSpPr/>
            <p:nvPr/>
          </p:nvSpPr>
          <p:spPr>
            <a:xfrm>
              <a:off x="2632269" y="2275669"/>
              <a:ext cx="43846" cy="42952"/>
            </a:xfrm>
            <a:custGeom>
              <a:rect b="b" l="l" r="r" t="t"/>
              <a:pathLst>
                <a:path extrusionOk="0" h="769" w="785">
                  <a:moveTo>
                    <a:pt x="1" y="0"/>
                  </a:moveTo>
                  <a:lnTo>
                    <a:pt x="1" y="768"/>
                  </a:lnTo>
                  <a:lnTo>
                    <a:pt x="785" y="768"/>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8" name="Google Shape;14548;p38"/>
          <p:cNvGrpSpPr/>
          <p:nvPr/>
        </p:nvGrpSpPr>
        <p:grpSpPr>
          <a:xfrm>
            <a:off x="1592884" y="2916691"/>
            <a:ext cx="349400" cy="320787"/>
            <a:chOff x="3097058" y="1823311"/>
            <a:chExt cx="480011" cy="426692"/>
          </a:xfrm>
        </p:grpSpPr>
        <p:sp>
          <p:nvSpPr>
            <p:cNvPr id="14549" name="Google Shape;14549;p38"/>
            <p:cNvSpPr/>
            <p:nvPr/>
          </p:nvSpPr>
          <p:spPr>
            <a:xfrm>
              <a:off x="3150377" y="1823311"/>
              <a:ext cx="53366" cy="53366"/>
            </a:xfrm>
            <a:custGeom>
              <a:rect b="b" l="l" r="r" t="t"/>
              <a:pathLst>
                <a:path extrusionOk="0" h="1145" w="1145">
                  <a:moveTo>
                    <a:pt x="0" y="1"/>
                  </a:moveTo>
                  <a:lnTo>
                    <a:pt x="0" y="1145"/>
                  </a:lnTo>
                  <a:lnTo>
                    <a:pt x="1145" y="1145"/>
                  </a:lnTo>
                  <a:lnTo>
                    <a:pt x="11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0" name="Google Shape;14550;p38"/>
            <p:cNvSpPr/>
            <p:nvPr/>
          </p:nvSpPr>
          <p:spPr>
            <a:xfrm>
              <a:off x="3257015" y="1823311"/>
              <a:ext cx="53412" cy="53366"/>
            </a:xfrm>
            <a:custGeom>
              <a:rect b="b" l="l" r="r" t="t"/>
              <a:pathLst>
                <a:path extrusionOk="0" h="1145" w="1146">
                  <a:moveTo>
                    <a:pt x="1" y="1"/>
                  </a:moveTo>
                  <a:lnTo>
                    <a:pt x="1" y="1145"/>
                  </a:lnTo>
                  <a:lnTo>
                    <a:pt x="1145" y="1145"/>
                  </a:lnTo>
                  <a:lnTo>
                    <a:pt x="11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1" name="Google Shape;14551;p38"/>
            <p:cNvSpPr/>
            <p:nvPr/>
          </p:nvSpPr>
          <p:spPr>
            <a:xfrm>
              <a:off x="3310381" y="1823311"/>
              <a:ext cx="53366" cy="53366"/>
            </a:xfrm>
            <a:custGeom>
              <a:rect b="b" l="l" r="r" t="t"/>
              <a:pathLst>
                <a:path extrusionOk="0" h="1145" w="1145">
                  <a:moveTo>
                    <a:pt x="0" y="1"/>
                  </a:moveTo>
                  <a:lnTo>
                    <a:pt x="0" y="1145"/>
                  </a:lnTo>
                  <a:lnTo>
                    <a:pt x="1144" y="1145"/>
                  </a:lnTo>
                  <a:lnTo>
                    <a:pt x="11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2" name="Google Shape;14552;p38"/>
            <p:cNvSpPr/>
            <p:nvPr/>
          </p:nvSpPr>
          <p:spPr>
            <a:xfrm>
              <a:off x="3363700" y="1823311"/>
              <a:ext cx="53366" cy="53366"/>
            </a:xfrm>
            <a:custGeom>
              <a:rect b="b" l="l" r="r" t="t"/>
              <a:pathLst>
                <a:path extrusionOk="0" h="1145" w="1145">
                  <a:moveTo>
                    <a:pt x="0" y="1"/>
                  </a:moveTo>
                  <a:lnTo>
                    <a:pt x="0" y="1145"/>
                  </a:lnTo>
                  <a:lnTo>
                    <a:pt x="1144" y="1145"/>
                  </a:lnTo>
                  <a:lnTo>
                    <a:pt x="11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3" name="Google Shape;14553;p38"/>
            <p:cNvSpPr/>
            <p:nvPr/>
          </p:nvSpPr>
          <p:spPr>
            <a:xfrm>
              <a:off x="3203696" y="1876630"/>
              <a:ext cx="53366" cy="53366"/>
            </a:xfrm>
            <a:custGeom>
              <a:rect b="b" l="l" r="r" t="t"/>
              <a:pathLst>
                <a:path extrusionOk="0" h="1145" w="1145">
                  <a:moveTo>
                    <a:pt x="1" y="1"/>
                  </a:moveTo>
                  <a:lnTo>
                    <a:pt x="1" y="1145"/>
                  </a:lnTo>
                  <a:lnTo>
                    <a:pt x="1145" y="1145"/>
                  </a:lnTo>
                  <a:lnTo>
                    <a:pt x="11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4" name="Google Shape;14554;p38"/>
            <p:cNvSpPr/>
            <p:nvPr/>
          </p:nvSpPr>
          <p:spPr>
            <a:xfrm>
              <a:off x="3363700" y="1876630"/>
              <a:ext cx="53366" cy="53366"/>
            </a:xfrm>
            <a:custGeom>
              <a:rect b="b" l="l" r="r" t="t"/>
              <a:pathLst>
                <a:path extrusionOk="0" h="1145" w="1145">
                  <a:moveTo>
                    <a:pt x="0" y="1"/>
                  </a:moveTo>
                  <a:lnTo>
                    <a:pt x="0" y="1145"/>
                  </a:lnTo>
                  <a:lnTo>
                    <a:pt x="1144" y="1145"/>
                  </a:lnTo>
                  <a:lnTo>
                    <a:pt x="11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5" name="Google Shape;14555;p38"/>
            <p:cNvSpPr/>
            <p:nvPr/>
          </p:nvSpPr>
          <p:spPr>
            <a:xfrm>
              <a:off x="3417019" y="1876630"/>
              <a:ext cx="53366" cy="53366"/>
            </a:xfrm>
            <a:custGeom>
              <a:rect b="b" l="l" r="r" t="t"/>
              <a:pathLst>
                <a:path extrusionOk="0" h="1145" w="1145">
                  <a:moveTo>
                    <a:pt x="0" y="1"/>
                  </a:moveTo>
                  <a:lnTo>
                    <a:pt x="0" y="1145"/>
                  </a:lnTo>
                  <a:lnTo>
                    <a:pt x="1145" y="1145"/>
                  </a:lnTo>
                  <a:lnTo>
                    <a:pt x="11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6" name="Google Shape;14556;p38"/>
            <p:cNvSpPr/>
            <p:nvPr/>
          </p:nvSpPr>
          <p:spPr>
            <a:xfrm>
              <a:off x="3470338" y="1876630"/>
              <a:ext cx="53366" cy="53366"/>
            </a:xfrm>
            <a:custGeom>
              <a:rect b="b" l="l" r="r" t="t"/>
              <a:pathLst>
                <a:path extrusionOk="0" h="1145" w="1145">
                  <a:moveTo>
                    <a:pt x="1" y="1"/>
                  </a:moveTo>
                  <a:lnTo>
                    <a:pt x="1" y="1145"/>
                  </a:lnTo>
                  <a:lnTo>
                    <a:pt x="1145" y="1145"/>
                  </a:lnTo>
                  <a:lnTo>
                    <a:pt x="11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7" name="Google Shape;14557;p38"/>
            <p:cNvSpPr/>
            <p:nvPr/>
          </p:nvSpPr>
          <p:spPr>
            <a:xfrm>
              <a:off x="3097058" y="1929948"/>
              <a:ext cx="53366" cy="53412"/>
            </a:xfrm>
            <a:custGeom>
              <a:rect b="b" l="l" r="r" t="t"/>
              <a:pathLst>
                <a:path extrusionOk="0" h="1146" w="1145">
                  <a:moveTo>
                    <a:pt x="0" y="1"/>
                  </a:moveTo>
                  <a:lnTo>
                    <a:pt x="0" y="1145"/>
                  </a:lnTo>
                  <a:lnTo>
                    <a:pt x="1144" y="1145"/>
                  </a:lnTo>
                  <a:lnTo>
                    <a:pt x="11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8" name="Google Shape;14558;p38"/>
            <p:cNvSpPr/>
            <p:nvPr/>
          </p:nvSpPr>
          <p:spPr>
            <a:xfrm>
              <a:off x="3363700" y="1929948"/>
              <a:ext cx="53366" cy="53412"/>
            </a:xfrm>
            <a:custGeom>
              <a:rect b="b" l="l" r="r" t="t"/>
              <a:pathLst>
                <a:path extrusionOk="0" h="1146" w="1145">
                  <a:moveTo>
                    <a:pt x="0" y="1"/>
                  </a:moveTo>
                  <a:lnTo>
                    <a:pt x="0" y="1145"/>
                  </a:lnTo>
                  <a:lnTo>
                    <a:pt x="1144" y="1145"/>
                  </a:lnTo>
                  <a:lnTo>
                    <a:pt x="11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9" name="Google Shape;14559;p38"/>
            <p:cNvSpPr/>
            <p:nvPr/>
          </p:nvSpPr>
          <p:spPr>
            <a:xfrm>
              <a:off x="3417019" y="1929948"/>
              <a:ext cx="53366" cy="53412"/>
            </a:xfrm>
            <a:custGeom>
              <a:rect b="b" l="l" r="r" t="t"/>
              <a:pathLst>
                <a:path extrusionOk="0" h="1146" w="1145">
                  <a:moveTo>
                    <a:pt x="0" y="1"/>
                  </a:moveTo>
                  <a:lnTo>
                    <a:pt x="0" y="1145"/>
                  </a:lnTo>
                  <a:lnTo>
                    <a:pt x="1145" y="1145"/>
                  </a:lnTo>
                  <a:lnTo>
                    <a:pt x="11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0" name="Google Shape;14560;p38"/>
            <p:cNvSpPr/>
            <p:nvPr/>
          </p:nvSpPr>
          <p:spPr>
            <a:xfrm>
              <a:off x="3470338" y="1929948"/>
              <a:ext cx="53366" cy="53412"/>
            </a:xfrm>
            <a:custGeom>
              <a:rect b="b" l="l" r="r" t="t"/>
              <a:pathLst>
                <a:path extrusionOk="0" h="1146" w="1145">
                  <a:moveTo>
                    <a:pt x="1" y="1"/>
                  </a:moveTo>
                  <a:lnTo>
                    <a:pt x="1" y="1145"/>
                  </a:lnTo>
                  <a:lnTo>
                    <a:pt x="1145" y="1145"/>
                  </a:lnTo>
                  <a:lnTo>
                    <a:pt x="11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1" name="Google Shape;14561;p38"/>
            <p:cNvSpPr/>
            <p:nvPr/>
          </p:nvSpPr>
          <p:spPr>
            <a:xfrm>
              <a:off x="3257015" y="1983314"/>
              <a:ext cx="53412" cy="53366"/>
            </a:xfrm>
            <a:custGeom>
              <a:rect b="b" l="l" r="r" t="t"/>
              <a:pathLst>
                <a:path extrusionOk="0" h="1145" w="1146">
                  <a:moveTo>
                    <a:pt x="1" y="0"/>
                  </a:moveTo>
                  <a:lnTo>
                    <a:pt x="1" y="1144"/>
                  </a:lnTo>
                  <a:lnTo>
                    <a:pt x="1145" y="1144"/>
                  </a:lnTo>
                  <a:lnTo>
                    <a:pt x="114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2" name="Google Shape;14562;p38"/>
            <p:cNvSpPr/>
            <p:nvPr/>
          </p:nvSpPr>
          <p:spPr>
            <a:xfrm>
              <a:off x="3310381" y="1983314"/>
              <a:ext cx="53366" cy="53366"/>
            </a:xfrm>
            <a:custGeom>
              <a:rect b="b" l="l" r="r" t="t"/>
              <a:pathLst>
                <a:path extrusionOk="0" h="1145" w="1145">
                  <a:moveTo>
                    <a:pt x="0" y="0"/>
                  </a:moveTo>
                  <a:lnTo>
                    <a:pt x="0" y="1144"/>
                  </a:lnTo>
                  <a:lnTo>
                    <a:pt x="1144" y="1144"/>
                  </a:lnTo>
                  <a:lnTo>
                    <a:pt x="11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3" name="Google Shape;14563;p38"/>
            <p:cNvSpPr/>
            <p:nvPr/>
          </p:nvSpPr>
          <p:spPr>
            <a:xfrm>
              <a:off x="3363700" y="1983314"/>
              <a:ext cx="53366" cy="53366"/>
            </a:xfrm>
            <a:custGeom>
              <a:rect b="b" l="l" r="r" t="t"/>
              <a:pathLst>
                <a:path extrusionOk="0" h="1145" w="1145">
                  <a:moveTo>
                    <a:pt x="0" y="0"/>
                  </a:moveTo>
                  <a:lnTo>
                    <a:pt x="0" y="1144"/>
                  </a:lnTo>
                  <a:lnTo>
                    <a:pt x="1144" y="1144"/>
                  </a:lnTo>
                  <a:lnTo>
                    <a:pt x="11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4" name="Google Shape;14564;p38"/>
            <p:cNvSpPr/>
            <p:nvPr/>
          </p:nvSpPr>
          <p:spPr>
            <a:xfrm>
              <a:off x="3417019" y="1983314"/>
              <a:ext cx="53366" cy="53366"/>
            </a:xfrm>
            <a:custGeom>
              <a:rect b="b" l="l" r="r" t="t"/>
              <a:pathLst>
                <a:path extrusionOk="0" h="1145" w="1145">
                  <a:moveTo>
                    <a:pt x="0" y="0"/>
                  </a:moveTo>
                  <a:lnTo>
                    <a:pt x="0" y="1144"/>
                  </a:lnTo>
                  <a:lnTo>
                    <a:pt x="1145" y="1144"/>
                  </a:lnTo>
                  <a:lnTo>
                    <a:pt x="11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5" name="Google Shape;14565;p38"/>
            <p:cNvSpPr/>
            <p:nvPr/>
          </p:nvSpPr>
          <p:spPr>
            <a:xfrm>
              <a:off x="3470338" y="1983314"/>
              <a:ext cx="53366" cy="53366"/>
            </a:xfrm>
            <a:custGeom>
              <a:rect b="b" l="l" r="r" t="t"/>
              <a:pathLst>
                <a:path extrusionOk="0" h="1145" w="1145">
                  <a:moveTo>
                    <a:pt x="1" y="0"/>
                  </a:moveTo>
                  <a:lnTo>
                    <a:pt x="1" y="1144"/>
                  </a:lnTo>
                  <a:lnTo>
                    <a:pt x="1145" y="1144"/>
                  </a:lnTo>
                  <a:lnTo>
                    <a:pt x="11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6" name="Google Shape;14566;p38"/>
            <p:cNvSpPr/>
            <p:nvPr/>
          </p:nvSpPr>
          <p:spPr>
            <a:xfrm>
              <a:off x="3203696" y="2036633"/>
              <a:ext cx="53366" cy="53366"/>
            </a:xfrm>
            <a:custGeom>
              <a:rect b="b" l="l" r="r" t="t"/>
              <a:pathLst>
                <a:path extrusionOk="0" h="1145" w="1145">
                  <a:moveTo>
                    <a:pt x="1" y="0"/>
                  </a:moveTo>
                  <a:lnTo>
                    <a:pt x="1" y="1145"/>
                  </a:lnTo>
                  <a:lnTo>
                    <a:pt x="1145" y="1145"/>
                  </a:lnTo>
                  <a:lnTo>
                    <a:pt x="114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7" name="Google Shape;14567;p38"/>
            <p:cNvSpPr/>
            <p:nvPr/>
          </p:nvSpPr>
          <p:spPr>
            <a:xfrm>
              <a:off x="3257015" y="2036633"/>
              <a:ext cx="53412" cy="53366"/>
            </a:xfrm>
            <a:custGeom>
              <a:rect b="b" l="l" r="r" t="t"/>
              <a:pathLst>
                <a:path extrusionOk="0" h="1145" w="1146">
                  <a:moveTo>
                    <a:pt x="1" y="0"/>
                  </a:moveTo>
                  <a:lnTo>
                    <a:pt x="1" y="1145"/>
                  </a:lnTo>
                  <a:lnTo>
                    <a:pt x="1145" y="1145"/>
                  </a:lnTo>
                  <a:lnTo>
                    <a:pt x="114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8" name="Google Shape;14568;p38"/>
            <p:cNvSpPr/>
            <p:nvPr/>
          </p:nvSpPr>
          <p:spPr>
            <a:xfrm>
              <a:off x="3310381" y="2036633"/>
              <a:ext cx="53366" cy="53366"/>
            </a:xfrm>
            <a:custGeom>
              <a:rect b="b" l="l" r="r" t="t"/>
              <a:pathLst>
                <a:path extrusionOk="0" h="1145" w="1145">
                  <a:moveTo>
                    <a:pt x="0" y="0"/>
                  </a:moveTo>
                  <a:lnTo>
                    <a:pt x="0" y="1145"/>
                  </a:lnTo>
                  <a:lnTo>
                    <a:pt x="1144" y="1145"/>
                  </a:lnTo>
                  <a:lnTo>
                    <a:pt x="11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9" name="Google Shape;14569;p38"/>
            <p:cNvSpPr/>
            <p:nvPr/>
          </p:nvSpPr>
          <p:spPr>
            <a:xfrm>
              <a:off x="3363700" y="2036633"/>
              <a:ext cx="53366" cy="53366"/>
            </a:xfrm>
            <a:custGeom>
              <a:rect b="b" l="l" r="r" t="t"/>
              <a:pathLst>
                <a:path extrusionOk="0" h="1145" w="1145">
                  <a:moveTo>
                    <a:pt x="0" y="0"/>
                  </a:moveTo>
                  <a:lnTo>
                    <a:pt x="0" y="1145"/>
                  </a:lnTo>
                  <a:lnTo>
                    <a:pt x="1144" y="1145"/>
                  </a:lnTo>
                  <a:lnTo>
                    <a:pt x="11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0" name="Google Shape;14570;p38"/>
            <p:cNvSpPr/>
            <p:nvPr/>
          </p:nvSpPr>
          <p:spPr>
            <a:xfrm>
              <a:off x="3417019" y="2036633"/>
              <a:ext cx="53366" cy="53366"/>
            </a:xfrm>
            <a:custGeom>
              <a:rect b="b" l="l" r="r" t="t"/>
              <a:pathLst>
                <a:path extrusionOk="0" h="1145" w="1145">
                  <a:moveTo>
                    <a:pt x="0" y="0"/>
                  </a:moveTo>
                  <a:lnTo>
                    <a:pt x="0" y="1145"/>
                  </a:lnTo>
                  <a:lnTo>
                    <a:pt x="1145" y="1145"/>
                  </a:lnTo>
                  <a:lnTo>
                    <a:pt x="11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1" name="Google Shape;14571;p38"/>
            <p:cNvSpPr/>
            <p:nvPr/>
          </p:nvSpPr>
          <p:spPr>
            <a:xfrm>
              <a:off x="3470338" y="2036633"/>
              <a:ext cx="53366" cy="53366"/>
            </a:xfrm>
            <a:custGeom>
              <a:rect b="b" l="l" r="r" t="t"/>
              <a:pathLst>
                <a:path extrusionOk="0" h="1145" w="1145">
                  <a:moveTo>
                    <a:pt x="1" y="0"/>
                  </a:moveTo>
                  <a:lnTo>
                    <a:pt x="1" y="1145"/>
                  </a:lnTo>
                  <a:lnTo>
                    <a:pt x="1145" y="1145"/>
                  </a:lnTo>
                  <a:lnTo>
                    <a:pt x="11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2" name="Google Shape;14572;p38"/>
            <p:cNvSpPr/>
            <p:nvPr/>
          </p:nvSpPr>
          <p:spPr>
            <a:xfrm>
              <a:off x="3203696" y="2089952"/>
              <a:ext cx="53366" cy="53366"/>
            </a:xfrm>
            <a:custGeom>
              <a:rect b="b" l="l" r="r" t="t"/>
              <a:pathLst>
                <a:path extrusionOk="0" h="1145" w="1145">
                  <a:moveTo>
                    <a:pt x="1" y="1"/>
                  </a:moveTo>
                  <a:lnTo>
                    <a:pt x="1" y="1145"/>
                  </a:lnTo>
                  <a:lnTo>
                    <a:pt x="1145" y="1145"/>
                  </a:lnTo>
                  <a:lnTo>
                    <a:pt x="11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3" name="Google Shape;14573;p38"/>
            <p:cNvSpPr/>
            <p:nvPr/>
          </p:nvSpPr>
          <p:spPr>
            <a:xfrm>
              <a:off x="3257015" y="2089952"/>
              <a:ext cx="53412" cy="53366"/>
            </a:xfrm>
            <a:custGeom>
              <a:rect b="b" l="l" r="r" t="t"/>
              <a:pathLst>
                <a:path extrusionOk="0" h="1145" w="1146">
                  <a:moveTo>
                    <a:pt x="1" y="1"/>
                  </a:moveTo>
                  <a:lnTo>
                    <a:pt x="1" y="1145"/>
                  </a:lnTo>
                  <a:lnTo>
                    <a:pt x="1145" y="1145"/>
                  </a:lnTo>
                  <a:lnTo>
                    <a:pt x="11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4" name="Google Shape;14574;p38"/>
            <p:cNvSpPr/>
            <p:nvPr/>
          </p:nvSpPr>
          <p:spPr>
            <a:xfrm>
              <a:off x="3310381" y="2089952"/>
              <a:ext cx="53366" cy="53366"/>
            </a:xfrm>
            <a:custGeom>
              <a:rect b="b" l="l" r="r" t="t"/>
              <a:pathLst>
                <a:path extrusionOk="0" h="1145" w="1145">
                  <a:moveTo>
                    <a:pt x="0" y="1"/>
                  </a:moveTo>
                  <a:lnTo>
                    <a:pt x="0" y="1145"/>
                  </a:lnTo>
                  <a:lnTo>
                    <a:pt x="1144" y="1145"/>
                  </a:lnTo>
                  <a:lnTo>
                    <a:pt x="11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5" name="Google Shape;14575;p38"/>
            <p:cNvSpPr/>
            <p:nvPr/>
          </p:nvSpPr>
          <p:spPr>
            <a:xfrm>
              <a:off x="3363700" y="2089952"/>
              <a:ext cx="53366" cy="53366"/>
            </a:xfrm>
            <a:custGeom>
              <a:rect b="b" l="l" r="r" t="t"/>
              <a:pathLst>
                <a:path extrusionOk="0" h="1145" w="1145">
                  <a:moveTo>
                    <a:pt x="0" y="1"/>
                  </a:moveTo>
                  <a:lnTo>
                    <a:pt x="0" y="1145"/>
                  </a:lnTo>
                  <a:lnTo>
                    <a:pt x="1144" y="1145"/>
                  </a:lnTo>
                  <a:lnTo>
                    <a:pt x="11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6" name="Google Shape;14576;p38"/>
            <p:cNvSpPr/>
            <p:nvPr/>
          </p:nvSpPr>
          <p:spPr>
            <a:xfrm>
              <a:off x="3417019" y="2089952"/>
              <a:ext cx="53366" cy="53366"/>
            </a:xfrm>
            <a:custGeom>
              <a:rect b="b" l="l" r="r" t="t"/>
              <a:pathLst>
                <a:path extrusionOk="0" h="1145" w="1145">
                  <a:moveTo>
                    <a:pt x="0" y="1"/>
                  </a:moveTo>
                  <a:lnTo>
                    <a:pt x="0" y="1145"/>
                  </a:lnTo>
                  <a:lnTo>
                    <a:pt x="1145" y="1145"/>
                  </a:lnTo>
                  <a:lnTo>
                    <a:pt x="11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7" name="Google Shape;14577;p38"/>
            <p:cNvSpPr/>
            <p:nvPr/>
          </p:nvSpPr>
          <p:spPr>
            <a:xfrm>
              <a:off x="3470338" y="2089952"/>
              <a:ext cx="53366" cy="53366"/>
            </a:xfrm>
            <a:custGeom>
              <a:rect b="b" l="l" r="r" t="t"/>
              <a:pathLst>
                <a:path extrusionOk="0" h="1145" w="1145">
                  <a:moveTo>
                    <a:pt x="1" y="1"/>
                  </a:moveTo>
                  <a:lnTo>
                    <a:pt x="1" y="1145"/>
                  </a:lnTo>
                  <a:lnTo>
                    <a:pt x="1145" y="1145"/>
                  </a:lnTo>
                  <a:lnTo>
                    <a:pt x="11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8" name="Google Shape;14578;p38"/>
            <p:cNvSpPr/>
            <p:nvPr/>
          </p:nvSpPr>
          <p:spPr>
            <a:xfrm>
              <a:off x="3203696" y="2143271"/>
              <a:ext cx="53366" cy="53412"/>
            </a:xfrm>
            <a:custGeom>
              <a:rect b="b" l="l" r="r" t="t"/>
              <a:pathLst>
                <a:path extrusionOk="0" h="1146" w="1145">
                  <a:moveTo>
                    <a:pt x="1" y="1"/>
                  </a:moveTo>
                  <a:lnTo>
                    <a:pt x="1" y="1145"/>
                  </a:lnTo>
                  <a:lnTo>
                    <a:pt x="1145" y="1145"/>
                  </a:lnTo>
                  <a:lnTo>
                    <a:pt x="11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9" name="Google Shape;14579;p38"/>
            <p:cNvSpPr/>
            <p:nvPr/>
          </p:nvSpPr>
          <p:spPr>
            <a:xfrm>
              <a:off x="3257015" y="2143271"/>
              <a:ext cx="53412" cy="53412"/>
            </a:xfrm>
            <a:custGeom>
              <a:rect b="b" l="l" r="r" t="t"/>
              <a:pathLst>
                <a:path extrusionOk="0" h="1146" w="1146">
                  <a:moveTo>
                    <a:pt x="1" y="1"/>
                  </a:moveTo>
                  <a:lnTo>
                    <a:pt x="1" y="1145"/>
                  </a:lnTo>
                  <a:lnTo>
                    <a:pt x="1145" y="1145"/>
                  </a:lnTo>
                  <a:lnTo>
                    <a:pt x="11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0" name="Google Shape;14580;p38"/>
            <p:cNvSpPr/>
            <p:nvPr/>
          </p:nvSpPr>
          <p:spPr>
            <a:xfrm>
              <a:off x="3310381" y="2143271"/>
              <a:ext cx="53366" cy="53412"/>
            </a:xfrm>
            <a:custGeom>
              <a:rect b="b" l="l" r="r" t="t"/>
              <a:pathLst>
                <a:path extrusionOk="0" h="1146" w="1145">
                  <a:moveTo>
                    <a:pt x="0" y="1"/>
                  </a:moveTo>
                  <a:lnTo>
                    <a:pt x="0" y="1145"/>
                  </a:lnTo>
                  <a:lnTo>
                    <a:pt x="1144" y="1145"/>
                  </a:lnTo>
                  <a:lnTo>
                    <a:pt x="11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1" name="Google Shape;14581;p38"/>
            <p:cNvSpPr/>
            <p:nvPr/>
          </p:nvSpPr>
          <p:spPr>
            <a:xfrm>
              <a:off x="3363700" y="2143271"/>
              <a:ext cx="53366" cy="53412"/>
            </a:xfrm>
            <a:custGeom>
              <a:rect b="b" l="l" r="r" t="t"/>
              <a:pathLst>
                <a:path extrusionOk="0" h="1146" w="1145">
                  <a:moveTo>
                    <a:pt x="0" y="1"/>
                  </a:moveTo>
                  <a:lnTo>
                    <a:pt x="0" y="1145"/>
                  </a:lnTo>
                  <a:lnTo>
                    <a:pt x="1144" y="1145"/>
                  </a:lnTo>
                  <a:lnTo>
                    <a:pt x="11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2" name="Google Shape;14582;p38"/>
            <p:cNvSpPr/>
            <p:nvPr/>
          </p:nvSpPr>
          <p:spPr>
            <a:xfrm>
              <a:off x="3417019" y="2143271"/>
              <a:ext cx="53366" cy="53412"/>
            </a:xfrm>
            <a:custGeom>
              <a:rect b="b" l="l" r="r" t="t"/>
              <a:pathLst>
                <a:path extrusionOk="0" h="1146" w="1145">
                  <a:moveTo>
                    <a:pt x="0" y="1"/>
                  </a:moveTo>
                  <a:lnTo>
                    <a:pt x="0" y="1145"/>
                  </a:lnTo>
                  <a:lnTo>
                    <a:pt x="1145" y="1145"/>
                  </a:lnTo>
                  <a:lnTo>
                    <a:pt x="11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3" name="Google Shape;14583;p38"/>
            <p:cNvSpPr/>
            <p:nvPr/>
          </p:nvSpPr>
          <p:spPr>
            <a:xfrm>
              <a:off x="3470338" y="2143271"/>
              <a:ext cx="53366" cy="53412"/>
            </a:xfrm>
            <a:custGeom>
              <a:rect b="b" l="l" r="r" t="t"/>
              <a:pathLst>
                <a:path extrusionOk="0" h="1146" w="1145">
                  <a:moveTo>
                    <a:pt x="1" y="1"/>
                  </a:moveTo>
                  <a:lnTo>
                    <a:pt x="1" y="1145"/>
                  </a:lnTo>
                  <a:lnTo>
                    <a:pt x="1145" y="1145"/>
                  </a:lnTo>
                  <a:lnTo>
                    <a:pt x="11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4" name="Google Shape;14584;p38"/>
            <p:cNvSpPr/>
            <p:nvPr/>
          </p:nvSpPr>
          <p:spPr>
            <a:xfrm>
              <a:off x="3257015" y="2196637"/>
              <a:ext cx="53412" cy="53366"/>
            </a:xfrm>
            <a:custGeom>
              <a:rect b="b" l="l" r="r" t="t"/>
              <a:pathLst>
                <a:path extrusionOk="0" h="1145" w="1146">
                  <a:moveTo>
                    <a:pt x="1" y="0"/>
                  </a:moveTo>
                  <a:lnTo>
                    <a:pt x="1" y="1144"/>
                  </a:lnTo>
                  <a:lnTo>
                    <a:pt x="1145" y="1144"/>
                  </a:lnTo>
                  <a:lnTo>
                    <a:pt x="114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5" name="Google Shape;14585;p38"/>
            <p:cNvSpPr/>
            <p:nvPr/>
          </p:nvSpPr>
          <p:spPr>
            <a:xfrm>
              <a:off x="3310381" y="2196637"/>
              <a:ext cx="53366" cy="53366"/>
            </a:xfrm>
            <a:custGeom>
              <a:rect b="b" l="l" r="r" t="t"/>
              <a:pathLst>
                <a:path extrusionOk="0" h="1145" w="1145">
                  <a:moveTo>
                    <a:pt x="0" y="0"/>
                  </a:moveTo>
                  <a:lnTo>
                    <a:pt x="0" y="1144"/>
                  </a:lnTo>
                  <a:lnTo>
                    <a:pt x="1144" y="1144"/>
                  </a:lnTo>
                  <a:lnTo>
                    <a:pt x="11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6" name="Google Shape;14586;p38"/>
            <p:cNvSpPr/>
            <p:nvPr/>
          </p:nvSpPr>
          <p:spPr>
            <a:xfrm>
              <a:off x="3363700" y="2196637"/>
              <a:ext cx="53366" cy="53366"/>
            </a:xfrm>
            <a:custGeom>
              <a:rect b="b" l="l" r="r" t="t"/>
              <a:pathLst>
                <a:path extrusionOk="0" h="1145" w="1145">
                  <a:moveTo>
                    <a:pt x="0" y="0"/>
                  </a:moveTo>
                  <a:lnTo>
                    <a:pt x="0" y="1144"/>
                  </a:lnTo>
                  <a:lnTo>
                    <a:pt x="1144" y="1144"/>
                  </a:lnTo>
                  <a:lnTo>
                    <a:pt x="11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7" name="Google Shape;14587;p38"/>
            <p:cNvSpPr/>
            <p:nvPr/>
          </p:nvSpPr>
          <p:spPr>
            <a:xfrm>
              <a:off x="3417019" y="2196637"/>
              <a:ext cx="53366" cy="53366"/>
            </a:xfrm>
            <a:custGeom>
              <a:rect b="b" l="l" r="r" t="t"/>
              <a:pathLst>
                <a:path extrusionOk="0" h="1145" w="1145">
                  <a:moveTo>
                    <a:pt x="0" y="0"/>
                  </a:moveTo>
                  <a:lnTo>
                    <a:pt x="0" y="1144"/>
                  </a:lnTo>
                  <a:lnTo>
                    <a:pt x="1145" y="1144"/>
                  </a:lnTo>
                  <a:lnTo>
                    <a:pt x="114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8" name="Google Shape;14588;p38"/>
            <p:cNvSpPr/>
            <p:nvPr/>
          </p:nvSpPr>
          <p:spPr>
            <a:xfrm>
              <a:off x="3523657" y="1929948"/>
              <a:ext cx="53412" cy="53412"/>
            </a:xfrm>
            <a:custGeom>
              <a:rect b="b" l="l" r="r" t="t"/>
              <a:pathLst>
                <a:path extrusionOk="0" h="1146" w="1146">
                  <a:moveTo>
                    <a:pt x="1" y="1"/>
                  </a:moveTo>
                  <a:lnTo>
                    <a:pt x="1" y="1145"/>
                  </a:lnTo>
                  <a:lnTo>
                    <a:pt x="1145" y="1145"/>
                  </a:lnTo>
                  <a:lnTo>
                    <a:pt x="11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9" name="Google Shape;14589;p38"/>
            <p:cNvSpPr/>
            <p:nvPr/>
          </p:nvSpPr>
          <p:spPr>
            <a:xfrm>
              <a:off x="3523657" y="1983314"/>
              <a:ext cx="53412" cy="53366"/>
            </a:xfrm>
            <a:custGeom>
              <a:rect b="b" l="l" r="r" t="t"/>
              <a:pathLst>
                <a:path extrusionOk="0" h="1145" w="1146">
                  <a:moveTo>
                    <a:pt x="1" y="0"/>
                  </a:moveTo>
                  <a:lnTo>
                    <a:pt x="1" y="1144"/>
                  </a:lnTo>
                  <a:lnTo>
                    <a:pt x="1145" y="1144"/>
                  </a:lnTo>
                  <a:lnTo>
                    <a:pt x="114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0" name="Google Shape;14590;p38"/>
            <p:cNvSpPr/>
            <p:nvPr/>
          </p:nvSpPr>
          <p:spPr>
            <a:xfrm>
              <a:off x="3523657" y="2036633"/>
              <a:ext cx="53412" cy="53366"/>
            </a:xfrm>
            <a:custGeom>
              <a:rect b="b" l="l" r="r" t="t"/>
              <a:pathLst>
                <a:path extrusionOk="0" h="1145" w="1146">
                  <a:moveTo>
                    <a:pt x="1" y="0"/>
                  </a:moveTo>
                  <a:lnTo>
                    <a:pt x="1" y="1145"/>
                  </a:lnTo>
                  <a:lnTo>
                    <a:pt x="1145" y="1145"/>
                  </a:lnTo>
                  <a:lnTo>
                    <a:pt x="114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1" name="Google Shape;14591;p38"/>
            <p:cNvSpPr/>
            <p:nvPr/>
          </p:nvSpPr>
          <p:spPr>
            <a:xfrm>
              <a:off x="3523657" y="2089952"/>
              <a:ext cx="53412" cy="53366"/>
            </a:xfrm>
            <a:custGeom>
              <a:rect b="b" l="l" r="r" t="t"/>
              <a:pathLst>
                <a:path extrusionOk="0" h="1145" w="1146">
                  <a:moveTo>
                    <a:pt x="1" y="1"/>
                  </a:moveTo>
                  <a:lnTo>
                    <a:pt x="1" y="1145"/>
                  </a:lnTo>
                  <a:lnTo>
                    <a:pt x="1145" y="1145"/>
                  </a:lnTo>
                  <a:lnTo>
                    <a:pt x="11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2" name="Google Shape;14592;p38"/>
          <p:cNvGrpSpPr/>
          <p:nvPr/>
        </p:nvGrpSpPr>
        <p:grpSpPr>
          <a:xfrm>
            <a:off x="7201730" y="2894874"/>
            <a:ext cx="349404" cy="364671"/>
            <a:chOff x="4338400" y="1591600"/>
            <a:chExt cx="206150" cy="205750"/>
          </a:xfrm>
        </p:grpSpPr>
        <p:sp>
          <p:nvSpPr>
            <p:cNvPr id="14593" name="Google Shape;14593;p38"/>
            <p:cNvSpPr/>
            <p:nvPr/>
          </p:nvSpPr>
          <p:spPr>
            <a:xfrm>
              <a:off x="4485750" y="1650375"/>
              <a:ext cx="29400" cy="29400"/>
            </a:xfrm>
            <a:custGeom>
              <a:rect b="b" l="l" r="r" t="t"/>
              <a:pathLst>
                <a:path extrusionOk="0" h="1176" w="1176">
                  <a:moveTo>
                    <a:pt x="0" y="0"/>
                  </a:moveTo>
                  <a:lnTo>
                    <a:pt x="0" y="1176"/>
                  </a:lnTo>
                  <a:lnTo>
                    <a:pt x="1176" y="1176"/>
                  </a:lnTo>
                  <a:lnTo>
                    <a:pt x="1176"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4" name="Google Shape;14594;p38"/>
            <p:cNvSpPr/>
            <p:nvPr/>
          </p:nvSpPr>
          <p:spPr>
            <a:xfrm>
              <a:off x="4515125" y="1679750"/>
              <a:ext cx="29425" cy="29425"/>
            </a:xfrm>
            <a:custGeom>
              <a:rect b="b" l="l" r="r" t="t"/>
              <a:pathLst>
                <a:path extrusionOk="0" h="1177" w="1177">
                  <a:moveTo>
                    <a:pt x="1" y="1"/>
                  </a:moveTo>
                  <a:lnTo>
                    <a:pt x="1" y="1176"/>
                  </a:lnTo>
                  <a:lnTo>
                    <a:pt x="1177" y="1176"/>
                  </a:lnTo>
                  <a:lnTo>
                    <a:pt x="1177"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5" name="Google Shape;14595;p38"/>
            <p:cNvSpPr/>
            <p:nvPr/>
          </p:nvSpPr>
          <p:spPr>
            <a:xfrm>
              <a:off x="4485750" y="1679750"/>
              <a:ext cx="29400" cy="29425"/>
            </a:xfrm>
            <a:custGeom>
              <a:rect b="b" l="l" r="r" t="t"/>
              <a:pathLst>
                <a:path extrusionOk="0" h="1177" w="1176">
                  <a:moveTo>
                    <a:pt x="0" y="1"/>
                  </a:moveTo>
                  <a:lnTo>
                    <a:pt x="0" y="1176"/>
                  </a:lnTo>
                  <a:lnTo>
                    <a:pt x="1176" y="1176"/>
                  </a:lnTo>
                  <a:lnTo>
                    <a:pt x="1176"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6" name="Google Shape;14596;p38"/>
            <p:cNvSpPr/>
            <p:nvPr/>
          </p:nvSpPr>
          <p:spPr>
            <a:xfrm>
              <a:off x="4456350" y="1650375"/>
              <a:ext cx="29425" cy="29400"/>
            </a:xfrm>
            <a:custGeom>
              <a:rect b="b" l="l" r="r" t="t"/>
              <a:pathLst>
                <a:path extrusionOk="0" h="1176" w="1177">
                  <a:moveTo>
                    <a:pt x="1" y="0"/>
                  </a:moveTo>
                  <a:lnTo>
                    <a:pt x="1" y="1176"/>
                  </a:lnTo>
                  <a:lnTo>
                    <a:pt x="1176" y="1176"/>
                  </a:lnTo>
                  <a:lnTo>
                    <a:pt x="1176"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7" name="Google Shape;14597;p38"/>
            <p:cNvSpPr/>
            <p:nvPr/>
          </p:nvSpPr>
          <p:spPr>
            <a:xfrm>
              <a:off x="4456350" y="1679750"/>
              <a:ext cx="29425" cy="29425"/>
            </a:xfrm>
            <a:custGeom>
              <a:rect b="b" l="l" r="r" t="t"/>
              <a:pathLst>
                <a:path extrusionOk="0" h="1177" w="1177">
                  <a:moveTo>
                    <a:pt x="1" y="1"/>
                  </a:moveTo>
                  <a:lnTo>
                    <a:pt x="1" y="1176"/>
                  </a:lnTo>
                  <a:lnTo>
                    <a:pt x="1176" y="1176"/>
                  </a:lnTo>
                  <a:lnTo>
                    <a:pt x="1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8" name="Google Shape;14598;p38"/>
            <p:cNvSpPr/>
            <p:nvPr/>
          </p:nvSpPr>
          <p:spPr>
            <a:xfrm>
              <a:off x="4456350" y="1709150"/>
              <a:ext cx="29425" cy="29400"/>
            </a:xfrm>
            <a:custGeom>
              <a:rect b="b" l="l" r="r" t="t"/>
              <a:pathLst>
                <a:path extrusionOk="0" h="1176" w="1177">
                  <a:moveTo>
                    <a:pt x="1" y="0"/>
                  </a:moveTo>
                  <a:lnTo>
                    <a:pt x="1" y="1176"/>
                  </a:lnTo>
                  <a:lnTo>
                    <a:pt x="1176" y="1176"/>
                  </a:lnTo>
                  <a:lnTo>
                    <a:pt x="1176"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9" name="Google Shape;14599;p38"/>
            <p:cNvSpPr/>
            <p:nvPr/>
          </p:nvSpPr>
          <p:spPr>
            <a:xfrm>
              <a:off x="4456350" y="1738525"/>
              <a:ext cx="29425" cy="29425"/>
            </a:xfrm>
            <a:custGeom>
              <a:rect b="b" l="l" r="r" t="t"/>
              <a:pathLst>
                <a:path extrusionOk="0" h="1177" w="1177">
                  <a:moveTo>
                    <a:pt x="1" y="1"/>
                  </a:moveTo>
                  <a:lnTo>
                    <a:pt x="1" y="1177"/>
                  </a:lnTo>
                  <a:lnTo>
                    <a:pt x="1176" y="1177"/>
                  </a:lnTo>
                  <a:lnTo>
                    <a:pt x="1176"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0" name="Google Shape;14600;p38"/>
            <p:cNvSpPr/>
            <p:nvPr/>
          </p:nvSpPr>
          <p:spPr>
            <a:xfrm>
              <a:off x="4426975" y="1591600"/>
              <a:ext cx="29400" cy="29400"/>
            </a:xfrm>
            <a:custGeom>
              <a:rect b="b" l="l" r="r" t="t"/>
              <a:pathLst>
                <a:path extrusionOk="0" h="1176" w="1176">
                  <a:moveTo>
                    <a:pt x="0" y="0"/>
                  </a:moveTo>
                  <a:lnTo>
                    <a:pt x="0" y="1176"/>
                  </a:lnTo>
                  <a:lnTo>
                    <a:pt x="1176" y="1176"/>
                  </a:lnTo>
                  <a:lnTo>
                    <a:pt x="1176"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1" name="Google Shape;14601;p38"/>
            <p:cNvSpPr/>
            <p:nvPr/>
          </p:nvSpPr>
          <p:spPr>
            <a:xfrm>
              <a:off x="4426975" y="1620975"/>
              <a:ext cx="29400" cy="29425"/>
            </a:xfrm>
            <a:custGeom>
              <a:rect b="b" l="l" r="r" t="t"/>
              <a:pathLst>
                <a:path extrusionOk="0" h="1177" w="1176">
                  <a:moveTo>
                    <a:pt x="0" y="1"/>
                  </a:moveTo>
                  <a:lnTo>
                    <a:pt x="0" y="1176"/>
                  </a:lnTo>
                  <a:lnTo>
                    <a:pt x="1176" y="1176"/>
                  </a:lnTo>
                  <a:lnTo>
                    <a:pt x="1176"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2" name="Google Shape;14602;p38"/>
            <p:cNvSpPr/>
            <p:nvPr/>
          </p:nvSpPr>
          <p:spPr>
            <a:xfrm>
              <a:off x="4397175" y="1620975"/>
              <a:ext cx="29825" cy="29425"/>
            </a:xfrm>
            <a:custGeom>
              <a:rect b="b" l="l" r="r" t="t"/>
              <a:pathLst>
                <a:path extrusionOk="0" h="1177" w="1193">
                  <a:moveTo>
                    <a:pt x="1" y="1"/>
                  </a:moveTo>
                  <a:lnTo>
                    <a:pt x="1" y="1176"/>
                  </a:lnTo>
                  <a:lnTo>
                    <a:pt x="1192" y="1176"/>
                  </a:lnTo>
                  <a:lnTo>
                    <a:pt x="1192"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3" name="Google Shape;14603;p38"/>
            <p:cNvSpPr/>
            <p:nvPr/>
          </p:nvSpPr>
          <p:spPr>
            <a:xfrm>
              <a:off x="4426975" y="1650375"/>
              <a:ext cx="29400" cy="29400"/>
            </a:xfrm>
            <a:custGeom>
              <a:rect b="b" l="l" r="r" t="t"/>
              <a:pathLst>
                <a:path extrusionOk="0" h="1176" w="1176">
                  <a:moveTo>
                    <a:pt x="0" y="0"/>
                  </a:moveTo>
                  <a:lnTo>
                    <a:pt x="0" y="1176"/>
                  </a:lnTo>
                  <a:lnTo>
                    <a:pt x="1176" y="1176"/>
                  </a:lnTo>
                  <a:lnTo>
                    <a:pt x="11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4" name="Google Shape;14604;p38"/>
            <p:cNvSpPr/>
            <p:nvPr/>
          </p:nvSpPr>
          <p:spPr>
            <a:xfrm>
              <a:off x="4397175" y="1650375"/>
              <a:ext cx="29825" cy="29400"/>
            </a:xfrm>
            <a:custGeom>
              <a:rect b="b" l="l" r="r" t="t"/>
              <a:pathLst>
                <a:path extrusionOk="0" h="1176" w="1193">
                  <a:moveTo>
                    <a:pt x="1" y="0"/>
                  </a:moveTo>
                  <a:lnTo>
                    <a:pt x="1" y="1176"/>
                  </a:lnTo>
                  <a:lnTo>
                    <a:pt x="1192" y="1176"/>
                  </a:lnTo>
                  <a:lnTo>
                    <a:pt x="1192"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5" name="Google Shape;14605;p38"/>
            <p:cNvSpPr/>
            <p:nvPr/>
          </p:nvSpPr>
          <p:spPr>
            <a:xfrm>
              <a:off x="4397175" y="1679750"/>
              <a:ext cx="29825" cy="29425"/>
            </a:xfrm>
            <a:custGeom>
              <a:rect b="b" l="l" r="r" t="t"/>
              <a:pathLst>
                <a:path extrusionOk="0" h="1177" w="1193">
                  <a:moveTo>
                    <a:pt x="1" y="1"/>
                  </a:moveTo>
                  <a:lnTo>
                    <a:pt x="1" y="1176"/>
                  </a:lnTo>
                  <a:lnTo>
                    <a:pt x="1192" y="1176"/>
                  </a:lnTo>
                  <a:lnTo>
                    <a:pt x="1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6" name="Google Shape;14606;p38"/>
            <p:cNvSpPr/>
            <p:nvPr/>
          </p:nvSpPr>
          <p:spPr>
            <a:xfrm>
              <a:off x="4367800" y="1679750"/>
              <a:ext cx="29400" cy="29425"/>
            </a:xfrm>
            <a:custGeom>
              <a:rect b="b" l="l" r="r" t="t"/>
              <a:pathLst>
                <a:path extrusionOk="0" h="1177" w="1176">
                  <a:moveTo>
                    <a:pt x="0" y="1"/>
                  </a:moveTo>
                  <a:lnTo>
                    <a:pt x="0" y="1176"/>
                  </a:lnTo>
                  <a:lnTo>
                    <a:pt x="1176" y="1176"/>
                  </a:lnTo>
                  <a:lnTo>
                    <a:pt x="1176"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7" name="Google Shape;14607;p38"/>
            <p:cNvSpPr/>
            <p:nvPr/>
          </p:nvSpPr>
          <p:spPr>
            <a:xfrm>
              <a:off x="4338400" y="1679750"/>
              <a:ext cx="29425" cy="29425"/>
            </a:xfrm>
            <a:custGeom>
              <a:rect b="b" l="l" r="r" t="t"/>
              <a:pathLst>
                <a:path extrusionOk="0" h="1177" w="1177">
                  <a:moveTo>
                    <a:pt x="1" y="1"/>
                  </a:moveTo>
                  <a:lnTo>
                    <a:pt x="1" y="1176"/>
                  </a:lnTo>
                  <a:lnTo>
                    <a:pt x="1176" y="1176"/>
                  </a:lnTo>
                  <a:lnTo>
                    <a:pt x="1176"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8" name="Google Shape;14608;p38"/>
            <p:cNvSpPr/>
            <p:nvPr/>
          </p:nvSpPr>
          <p:spPr>
            <a:xfrm>
              <a:off x="4426975" y="1709150"/>
              <a:ext cx="29400" cy="29400"/>
            </a:xfrm>
            <a:custGeom>
              <a:rect b="b" l="l" r="r" t="t"/>
              <a:pathLst>
                <a:path extrusionOk="0" h="1176" w="1176">
                  <a:moveTo>
                    <a:pt x="0" y="0"/>
                  </a:moveTo>
                  <a:lnTo>
                    <a:pt x="0" y="1176"/>
                  </a:lnTo>
                  <a:lnTo>
                    <a:pt x="1176" y="1176"/>
                  </a:lnTo>
                  <a:lnTo>
                    <a:pt x="11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9" name="Google Shape;14609;p38"/>
            <p:cNvSpPr/>
            <p:nvPr/>
          </p:nvSpPr>
          <p:spPr>
            <a:xfrm>
              <a:off x="4397175" y="1709150"/>
              <a:ext cx="29825" cy="29400"/>
            </a:xfrm>
            <a:custGeom>
              <a:rect b="b" l="l" r="r" t="t"/>
              <a:pathLst>
                <a:path extrusionOk="0" h="1176" w="1193">
                  <a:moveTo>
                    <a:pt x="1" y="0"/>
                  </a:moveTo>
                  <a:lnTo>
                    <a:pt x="1" y="1176"/>
                  </a:lnTo>
                  <a:lnTo>
                    <a:pt x="1192" y="1176"/>
                  </a:lnTo>
                  <a:lnTo>
                    <a:pt x="1192"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0" name="Google Shape;14610;p38"/>
            <p:cNvSpPr/>
            <p:nvPr/>
          </p:nvSpPr>
          <p:spPr>
            <a:xfrm>
              <a:off x="4367800" y="1709150"/>
              <a:ext cx="29400" cy="29400"/>
            </a:xfrm>
            <a:custGeom>
              <a:rect b="b" l="l" r="r" t="t"/>
              <a:pathLst>
                <a:path extrusionOk="0" h="1176" w="1176">
                  <a:moveTo>
                    <a:pt x="0" y="0"/>
                  </a:moveTo>
                  <a:lnTo>
                    <a:pt x="0" y="1176"/>
                  </a:lnTo>
                  <a:lnTo>
                    <a:pt x="1176" y="1176"/>
                  </a:lnTo>
                  <a:lnTo>
                    <a:pt x="1176"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1" name="Google Shape;14611;p38"/>
            <p:cNvSpPr/>
            <p:nvPr/>
          </p:nvSpPr>
          <p:spPr>
            <a:xfrm>
              <a:off x="4426975" y="1738525"/>
              <a:ext cx="29400" cy="29425"/>
            </a:xfrm>
            <a:custGeom>
              <a:rect b="b" l="l" r="r" t="t"/>
              <a:pathLst>
                <a:path extrusionOk="0" h="1177" w="1176">
                  <a:moveTo>
                    <a:pt x="0" y="1"/>
                  </a:moveTo>
                  <a:lnTo>
                    <a:pt x="0" y="1177"/>
                  </a:lnTo>
                  <a:lnTo>
                    <a:pt x="1176" y="1177"/>
                  </a:lnTo>
                  <a:lnTo>
                    <a:pt x="1176"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2" name="Google Shape;14612;p38"/>
            <p:cNvSpPr/>
            <p:nvPr/>
          </p:nvSpPr>
          <p:spPr>
            <a:xfrm>
              <a:off x="4426975" y="1767925"/>
              <a:ext cx="29400" cy="29425"/>
            </a:xfrm>
            <a:custGeom>
              <a:rect b="b" l="l" r="r" t="t"/>
              <a:pathLst>
                <a:path extrusionOk="0" h="1177" w="1176">
                  <a:moveTo>
                    <a:pt x="0" y="1"/>
                  </a:moveTo>
                  <a:lnTo>
                    <a:pt x="0" y="1176"/>
                  </a:lnTo>
                  <a:lnTo>
                    <a:pt x="1176" y="1176"/>
                  </a:lnTo>
                  <a:lnTo>
                    <a:pt x="1176"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6" name="Shape 14616"/>
        <p:cNvGrpSpPr/>
        <p:nvPr/>
      </p:nvGrpSpPr>
      <p:grpSpPr>
        <a:xfrm>
          <a:off x="0" y="0"/>
          <a:ext cx="0" cy="0"/>
          <a:chOff x="0" y="0"/>
          <a:chExt cx="0" cy="0"/>
        </a:xfrm>
      </p:grpSpPr>
      <p:sp>
        <p:nvSpPr>
          <p:cNvPr id="14617" name="Google Shape;14617;p39"/>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BACKEND</a:t>
            </a:r>
            <a:endParaRPr/>
          </a:p>
        </p:txBody>
      </p:sp>
      <p:sp>
        <p:nvSpPr>
          <p:cNvPr id="14618" name="Google Shape;14618;p39"/>
          <p:cNvSpPr txBox="1"/>
          <p:nvPr>
            <p:ph idx="1" type="subTitle"/>
          </p:nvPr>
        </p:nvSpPr>
        <p:spPr>
          <a:xfrm>
            <a:off x="720000" y="3399050"/>
            <a:ext cx="20952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Challenges</a:t>
            </a:r>
            <a:endParaRPr/>
          </a:p>
        </p:txBody>
      </p:sp>
      <p:sp>
        <p:nvSpPr>
          <p:cNvPr id="14619" name="Google Shape;14619;p39"/>
          <p:cNvSpPr txBox="1"/>
          <p:nvPr>
            <p:ph idx="3" type="subTitle"/>
          </p:nvPr>
        </p:nvSpPr>
        <p:spPr>
          <a:xfrm>
            <a:off x="3524400" y="3399050"/>
            <a:ext cx="20952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Attempts</a:t>
            </a:r>
            <a:endParaRPr/>
          </a:p>
        </p:txBody>
      </p:sp>
      <p:sp>
        <p:nvSpPr>
          <p:cNvPr id="14620" name="Google Shape;14620;p39"/>
          <p:cNvSpPr txBox="1"/>
          <p:nvPr>
            <p:ph idx="5" type="subTitle"/>
          </p:nvPr>
        </p:nvSpPr>
        <p:spPr>
          <a:xfrm>
            <a:off x="6328800" y="3399050"/>
            <a:ext cx="20952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Accounts</a:t>
            </a:r>
            <a:endParaRPr/>
          </a:p>
        </p:txBody>
      </p:sp>
      <p:sp>
        <p:nvSpPr>
          <p:cNvPr id="14621" name="Google Shape;14621;p39"/>
          <p:cNvSpPr txBox="1"/>
          <p:nvPr>
            <p:ph idx="7" type="subTitle"/>
          </p:nvPr>
        </p:nvSpPr>
        <p:spPr>
          <a:xfrm>
            <a:off x="720000" y="1652738"/>
            <a:ext cx="20952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Login</a:t>
            </a:r>
            <a:endParaRPr/>
          </a:p>
        </p:txBody>
      </p:sp>
      <p:sp>
        <p:nvSpPr>
          <p:cNvPr id="14622" name="Google Shape;14622;p39"/>
          <p:cNvSpPr txBox="1"/>
          <p:nvPr>
            <p:ph idx="9" type="subTitle"/>
          </p:nvPr>
        </p:nvSpPr>
        <p:spPr>
          <a:xfrm>
            <a:off x="3524400" y="1652738"/>
            <a:ext cx="20952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Register</a:t>
            </a:r>
            <a:endParaRPr/>
          </a:p>
        </p:txBody>
      </p:sp>
      <p:sp>
        <p:nvSpPr>
          <p:cNvPr id="14623" name="Google Shape;14623;p39"/>
          <p:cNvSpPr txBox="1"/>
          <p:nvPr>
            <p:ph idx="14" type="subTitle"/>
          </p:nvPr>
        </p:nvSpPr>
        <p:spPr>
          <a:xfrm>
            <a:off x="6195300" y="1652750"/>
            <a:ext cx="23409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Assignments</a:t>
            </a:r>
            <a:endParaRPr/>
          </a:p>
        </p:txBody>
      </p:sp>
      <p:grpSp>
        <p:nvGrpSpPr>
          <p:cNvPr id="14624" name="Google Shape;14624;p39"/>
          <p:cNvGrpSpPr/>
          <p:nvPr/>
        </p:nvGrpSpPr>
        <p:grpSpPr>
          <a:xfrm>
            <a:off x="1538655" y="2847295"/>
            <a:ext cx="457894" cy="459583"/>
            <a:chOff x="720000" y="1540425"/>
            <a:chExt cx="833900" cy="836975"/>
          </a:xfrm>
        </p:grpSpPr>
        <p:sp>
          <p:nvSpPr>
            <p:cNvPr id="14625" name="Google Shape;14625;p39"/>
            <p:cNvSpPr/>
            <p:nvPr/>
          </p:nvSpPr>
          <p:spPr>
            <a:xfrm rot="-5400000">
              <a:off x="720550" y="1543413"/>
              <a:ext cx="832800" cy="831000"/>
            </a:xfrm>
            <a:prstGeom prst="wedgeRectCallout">
              <a:avLst>
                <a:gd fmla="val -67329" name="adj1"/>
                <a:gd fmla="val 20048"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26" name="Google Shape;14626;p39"/>
            <p:cNvGrpSpPr/>
            <p:nvPr/>
          </p:nvGrpSpPr>
          <p:grpSpPr>
            <a:xfrm>
              <a:off x="720000" y="1540425"/>
              <a:ext cx="833900" cy="836975"/>
              <a:chOff x="720000" y="1540425"/>
              <a:chExt cx="833900" cy="836975"/>
            </a:xfrm>
          </p:grpSpPr>
          <p:sp>
            <p:nvSpPr>
              <p:cNvPr id="14627" name="Google Shape;14627;p39"/>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8" name="Google Shape;14628;p39"/>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9" name="Google Shape;14629;p39"/>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0" name="Google Shape;14630;p39"/>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31" name="Google Shape;14631;p39"/>
          <p:cNvGrpSpPr/>
          <p:nvPr/>
        </p:nvGrpSpPr>
        <p:grpSpPr>
          <a:xfrm>
            <a:off x="1538655" y="1105445"/>
            <a:ext cx="457894" cy="459583"/>
            <a:chOff x="720000" y="1540425"/>
            <a:chExt cx="833900" cy="836975"/>
          </a:xfrm>
        </p:grpSpPr>
        <p:sp>
          <p:nvSpPr>
            <p:cNvPr id="14632" name="Google Shape;14632;p39"/>
            <p:cNvSpPr/>
            <p:nvPr/>
          </p:nvSpPr>
          <p:spPr>
            <a:xfrm rot="-5400000">
              <a:off x="720550" y="1543413"/>
              <a:ext cx="832800" cy="831000"/>
            </a:xfrm>
            <a:prstGeom prst="wedgeRectCallout">
              <a:avLst>
                <a:gd fmla="val -67329" name="adj1"/>
                <a:gd fmla="val 20048"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33" name="Google Shape;14633;p39"/>
            <p:cNvGrpSpPr/>
            <p:nvPr/>
          </p:nvGrpSpPr>
          <p:grpSpPr>
            <a:xfrm>
              <a:off x="720000" y="1540425"/>
              <a:ext cx="833900" cy="836975"/>
              <a:chOff x="720000" y="1540425"/>
              <a:chExt cx="833900" cy="836975"/>
            </a:xfrm>
          </p:grpSpPr>
          <p:sp>
            <p:nvSpPr>
              <p:cNvPr id="14634" name="Google Shape;14634;p39"/>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5" name="Google Shape;14635;p39"/>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6" name="Google Shape;14636;p39"/>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7" name="Google Shape;14637;p39"/>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38" name="Google Shape;14638;p39"/>
          <p:cNvGrpSpPr/>
          <p:nvPr/>
        </p:nvGrpSpPr>
        <p:grpSpPr>
          <a:xfrm>
            <a:off x="4343055" y="2847295"/>
            <a:ext cx="457894" cy="459583"/>
            <a:chOff x="720000" y="1540425"/>
            <a:chExt cx="833900" cy="836975"/>
          </a:xfrm>
        </p:grpSpPr>
        <p:sp>
          <p:nvSpPr>
            <p:cNvPr id="14639" name="Google Shape;14639;p39"/>
            <p:cNvSpPr/>
            <p:nvPr/>
          </p:nvSpPr>
          <p:spPr>
            <a:xfrm rot="-5400000">
              <a:off x="720550" y="1543413"/>
              <a:ext cx="832800" cy="831000"/>
            </a:xfrm>
            <a:prstGeom prst="wedgeRectCallout">
              <a:avLst>
                <a:gd fmla="val -67329" name="adj1"/>
                <a:gd fmla="val 20048"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40" name="Google Shape;14640;p39"/>
            <p:cNvGrpSpPr/>
            <p:nvPr/>
          </p:nvGrpSpPr>
          <p:grpSpPr>
            <a:xfrm>
              <a:off x="720000" y="1540425"/>
              <a:ext cx="833900" cy="836975"/>
              <a:chOff x="720000" y="1540425"/>
              <a:chExt cx="833900" cy="836975"/>
            </a:xfrm>
          </p:grpSpPr>
          <p:sp>
            <p:nvSpPr>
              <p:cNvPr id="14641" name="Google Shape;14641;p39"/>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2" name="Google Shape;14642;p39"/>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3" name="Google Shape;14643;p39"/>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4" name="Google Shape;14644;p39"/>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45" name="Google Shape;14645;p39"/>
          <p:cNvGrpSpPr/>
          <p:nvPr/>
        </p:nvGrpSpPr>
        <p:grpSpPr>
          <a:xfrm>
            <a:off x="4343055" y="1105445"/>
            <a:ext cx="457894" cy="459583"/>
            <a:chOff x="720000" y="1540425"/>
            <a:chExt cx="833900" cy="836975"/>
          </a:xfrm>
        </p:grpSpPr>
        <p:sp>
          <p:nvSpPr>
            <p:cNvPr id="14646" name="Google Shape;14646;p39"/>
            <p:cNvSpPr/>
            <p:nvPr/>
          </p:nvSpPr>
          <p:spPr>
            <a:xfrm rot="-5400000">
              <a:off x="720550" y="1543413"/>
              <a:ext cx="832800" cy="831000"/>
            </a:xfrm>
            <a:prstGeom prst="wedgeRectCallout">
              <a:avLst>
                <a:gd fmla="val -67329" name="adj1"/>
                <a:gd fmla="val 20048"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47" name="Google Shape;14647;p39"/>
            <p:cNvGrpSpPr/>
            <p:nvPr/>
          </p:nvGrpSpPr>
          <p:grpSpPr>
            <a:xfrm>
              <a:off x="720000" y="1540425"/>
              <a:ext cx="833900" cy="836975"/>
              <a:chOff x="720000" y="1540425"/>
              <a:chExt cx="833900" cy="836975"/>
            </a:xfrm>
          </p:grpSpPr>
          <p:sp>
            <p:nvSpPr>
              <p:cNvPr id="14648" name="Google Shape;14648;p39"/>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9" name="Google Shape;14649;p39"/>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0" name="Google Shape;14650;p39"/>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1" name="Google Shape;14651;p39"/>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52" name="Google Shape;14652;p39"/>
          <p:cNvGrpSpPr/>
          <p:nvPr/>
        </p:nvGrpSpPr>
        <p:grpSpPr>
          <a:xfrm>
            <a:off x="7147455" y="2847295"/>
            <a:ext cx="457894" cy="459583"/>
            <a:chOff x="720000" y="1540425"/>
            <a:chExt cx="833900" cy="836975"/>
          </a:xfrm>
        </p:grpSpPr>
        <p:sp>
          <p:nvSpPr>
            <p:cNvPr id="14653" name="Google Shape;14653;p39"/>
            <p:cNvSpPr/>
            <p:nvPr/>
          </p:nvSpPr>
          <p:spPr>
            <a:xfrm rot="-5400000">
              <a:off x="720550" y="1543413"/>
              <a:ext cx="832800" cy="831000"/>
            </a:xfrm>
            <a:prstGeom prst="wedgeRectCallout">
              <a:avLst>
                <a:gd fmla="val -67329" name="adj1"/>
                <a:gd fmla="val 20048"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54" name="Google Shape;14654;p39"/>
            <p:cNvGrpSpPr/>
            <p:nvPr/>
          </p:nvGrpSpPr>
          <p:grpSpPr>
            <a:xfrm>
              <a:off x="720000" y="1540425"/>
              <a:ext cx="833900" cy="836975"/>
              <a:chOff x="720000" y="1540425"/>
              <a:chExt cx="833900" cy="836975"/>
            </a:xfrm>
          </p:grpSpPr>
          <p:sp>
            <p:nvSpPr>
              <p:cNvPr id="14655" name="Google Shape;14655;p39"/>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6" name="Google Shape;14656;p39"/>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7" name="Google Shape;14657;p39"/>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8" name="Google Shape;14658;p39"/>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59" name="Google Shape;14659;p39"/>
          <p:cNvGrpSpPr/>
          <p:nvPr/>
        </p:nvGrpSpPr>
        <p:grpSpPr>
          <a:xfrm>
            <a:off x="7147455" y="1105445"/>
            <a:ext cx="457894" cy="459583"/>
            <a:chOff x="720000" y="1540425"/>
            <a:chExt cx="833900" cy="836975"/>
          </a:xfrm>
        </p:grpSpPr>
        <p:sp>
          <p:nvSpPr>
            <p:cNvPr id="14660" name="Google Shape;14660;p39"/>
            <p:cNvSpPr/>
            <p:nvPr/>
          </p:nvSpPr>
          <p:spPr>
            <a:xfrm rot="-5400000">
              <a:off x="720550" y="1543413"/>
              <a:ext cx="832800" cy="831000"/>
            </a:xfrm>
            <a:prstGeom prst="wedgeRectCallout">
              <a:avLst>
                <a:gd fmla="val -67329" name="adj1"/>
                <a:gd fmla="val 20048"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61" name="Google Shape;14661;p39"/>
            <p:cNvGrpSpPr/>
            <p:nvPr/>
          </p:nvGrpSpPr>
          <p:grpSpPr>
            <a:xfrm>
              <a:off x="720000" y="1540425"/>
              <a:ext cx="833900" cy="836975"/>
              <a:chOff x="720000" y="1540425"/>
              <a:chExt cx="833900" cy="836975"/>
            </a:xfrm>
          </p:grpSpPr>
          <p:sp>
            <p:nvSpPr>
              <p:cNvPr id="14662" name="Google Shape;14662;p39"/>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3" name="Google Shape;14663;p39"/>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4" name="Google Shape;14664;p39"/>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5" name="Google Shape;14665;p39"/>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66" name="Google Shape;14666;p39"/>
          <p:cNvGrpSpPr/>
          <p:nvPr/>
        </p:nvGrpSpPr>
        <p:grpSpPr>
          <a:xfrm>
            <a:off x="4411579" y="1189547"/>
            <a:ext cx="320832" cy="320770"/>
            <a:chOff x="5373300" y="2439975"/>
            <a:chExt cx="188525" cy="188500"/>
          </a:xfrm>
        </p:grpSpPr>
        <p:sp>
          <p:nvSpPr>
            <p:cNvPr id="14667" name="Google Shape;14667;p39"/>
            <p:cNvSpPr/>
            <p:nvPr/>
          </p:nvSpPr>
          <p:spPr>
            <a:xfrm>
              <a:off x="5486150" y="2439975"/>
              <a:ext cx="38050" cy="37625"/>
            </a:xfrm>
            <a:custGeom>
              <a:rect b="b" l="l" r="r" t="t"/>
              <a:pathLst>
                <a:path extrusionOk="0" h="1505" w="1522">
                  <a:moveTo>
                    <a:pt x="1" y="0"/>
                  </a:moveTo>
                  <a:lnTo>
                    <a:pt x="1" y="1505"/>
                  </a:lnTo>
                  <a:lnTo>
                    <a:pt x="1521" y="1505"/>
                  </a:lnTo>
                  <a:lnTo>
                    <a:pt x="1521" y="0"/>
                  </a:lnTo>
                  <a:close/>
                </a:path>
              </a:pathLst>
            </a:custGeom>
            <a:solidFill>
              <a:srgbClr val="E4D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8" name="Google Shape;14668;p39"/>
            <p:cNvSpPr/>
            <p:nvPr/>
          </p:nvSpPr>
          <p:spPr>
            <a:xfrm>
              <a:off x="5448550" y="2439975"/>
              <a:ext cx="37625" cy="37625"/>
            </a:xfrm>
            <a:custGeom>
              <a:rect b="b" l="l" r="r" t="t"/>
              <a:pathLst>
                <a:path extrusionOk="0" h="1505" w="1505">
                  <a:moveTo>
                    <a:pt x="0" y="0"/>
                  </a:moveTo>
                  <a:lnTo>
                    <a:pt x="0" y="1505"/>
                  </a:lnTo>
                  <a:lnTo>
                    <a:pt x="1505" y="1505"/>
                  </a:lnTo>
                  <a:lnTo>
                    <a:pt x="1505" y="0"/>
                  </a:lnTo>
                  <a:close/>
                </a:path>
              </a:pathLst>
            </a:custGeom>
            <a:solidFill>
              <a:srgbClr val="EBE0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9" name="Google Shape;14669;p39"/>
            <p:cNvSpPr/>
            <p:nvPr/>
          </p:nvSpPr>
          <p:spPr>
            <a:xfrm>
              <a:off x="5410925" y="2439975"/>
              <a:ext cx="37650" cy="37625"/>
            </a:xfrm>
            <a:custGeom>
              <a:rect b="b" l="l" r="r" t="t"/>
              <a:pathLst>
                <a:path extrusionOk="0" h="1505" w="1506">
                  <a:moveTo>
                    <a:pt x="0" y="0"/>
                  </a:moveTo>
                  <a:lnTo>
                    <a:pt x="0" y="1505"/>
                  </a:lnTo>
                  <a:lnTo>
                    <a:pt x="1505" y="1505"/>
                  </a:lnTo>
                  <a:lnTo>
                    <a:pt x="1505" y="0"/>
                  </a:lnTo>
                  <a:close/>
                </a:path>
              </a:pathLst>
            </a:custGeom>
            <a:solidFill>
              <a:srgbClr val="E4D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0" name="Google Shape;14670;p39"/>
            <p:cNvSpPr/>
            <p:nvPr/>
          </p:nvSpPr>
          <p:spPr>
            <a:xfrm>
              <a:off x="5524175" y="2477575"/>
              <a:ext cx="37650" cy="38050"/>
            </a:xfrm>
            <a:custGeom>
              <a:rect b="b" l="l" r="r" t="t"/>
              <a:pathLst>
                <a:path extrusionOk="0" h="1522" w="1506">
                  <a:moveTo>
                    <a:pt x="0" y="1"/>
                  </a:moveTo>
                  <a:lnTo>
                    <a:pt x="0" y="1521"/>
                  </a:lnTo>
                  <a:lnTo>
                    <a:pt x="1505" y="1521"/>
                  </a:lnTo>
                  <a:lnTo>
                    <a:pt x="1505" y="1"/>
                  </a:lnTo>
                  <a:close/>
                </a:path>
              </a:pathLst>
            </a:custGeom>
            <a:solidFill>
              <a:srgbClr val="E4D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1" name="Google Shape;14671;p39"/>
            <p:cNvSpPr/>
            <p:nvPr/>
          </p:nvSpPr>
          <p:spPr>
            <a:xfrm>
              <a:off x="5486150" y="2477575"/>
              <a:ext cx="38050" cy="38050"/>
            </a:xfrm>
            <a:custGeom>
              <a:rect b="b" l="l" r="r" t="t"/>
              <a:pathLst>
                <a:path extrusionOk="0" h="1522" w="1522">
                  <a:moveTo>
                    <a:pt x="1" y="1"/>
                  </a:moveTo>
                  <a:lnTo>
                    <a:pt x="1" y="1521"/>
                  </a:lnTo>
                  <a:lnTo>
                    <a:pt x="1521" y="1521"/>
                  </a:lnTo>
                  <a:lnTo>
                    <a:pt x="1521" y="1"/>
                  </a:lnTo>
                  <a:close/>
                </a:path>
              </a:pathLst>
            </a:custGeom>
            <a:solidFill>
              <a:srgbClr val="EBE0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2" name="Google Shape;14672;p39"/>
            <p:cNvSpPr/>
            <p:nvPr/>
          </p:nvSpPr>
          <p:spPr>
            <a:xfrm>
              <a:off x="5448550" y="2477575"/>
              <a:ext cx="37625" cy="38050"/>
            </a:xfrm>
            <a:custGeom>
              <a:rect b="b" l="l" r="r" t="t"/>
              <a:pathLst>
                <a:path extrusionOk="0" h="1522" w="1505">
                  <a:moveTo>
                    <a:pt x="0" y="1"/>
                  </a:moveTo>
                  <a:lnTo>
                    <a:pt x="0" y="1521"/>
                  </a:lnTo>
                  <a:lnTo>
                    <a:pt x="1505" y="1521"/>
                  </a:lnTo>
                  <a:lnTo>
                    <a:pt x="1505" y="1"/>
                  </a:lnTo>
                  <a:close/>
                </a:path>
              </a:pathLst>
            </a:custGeom>
            <a:solidFill>
              <a:srgbClr val="E4D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3" name="Google Shape;14673;p39"/>
            <p:cNvSpPr/>
            <p:nvPr/>
          </p:nvSpPr>
          <p:spPr>
            <a:xfrm>
              <a:off x="5410925" y="2477575"/>
              <a:ext cx="37650" cy="38050"/>
            </a:xfrm>
            <a:custGeom>
              <a:rect b="b" l="l" r="r" t="t"/>
              <a:pathLst>
                <a:path extrusionOk="0" h="1522" w="1506">
                  <a:moveTo>
                    <a:pt x="0" y="1"/>
                  </a:moveTo>
                  <a:lnTo>
                    <a:pt x="0" y="1521"/>
                  </a:lnTo>
                  <a:lnTo>
                    <a:pt x="1505" y="1521"/>
                  </a:lnTo>
                  <a:lnTo>
                    <a:pt x="1505" y="1"/>
                  </a:lnTo>
                  <a:close/>
                </a:path>
              </a:pathLst>
            </a:custGeom>
            <a:solidFill>
              <a:srgbClr val="E4D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4" name="Google Shape;14674;p39"/>
            <p:cNvSpPr/>
            <p:nvPr/>
          </p:nvSpPr>
          <p:spPr>
            <a:xfrm>
              <a:off x="5373300" y="2477575"/>
              <a:ext cx="37650" cy="38050"/>
            </a:xfrm>
            <a:custGeom>
              <a:rect b="b" l="l" r="r" t="t"/>
              <a:pathLst>
                <a:path extrusionOk="0" h="1522" w="1506">
                  <a:moveTo>
                    <a:pt x="1" y="1"/>
                  </a:moveTo>
                  <a:lnTo>
                    <a:pt x="1" y="1521"/>
                  </a:lnTo>
                  <a:lnTo>
                    <a:pt x="1505" y="1521"/>
                  </a:lnTo>
                  <a:lnTo>
                    <a:pt x="1505" y="1"/>
                  </a:lnTo>
                  <a:close/>
                </a:path>
              </a:pathLst>
            </a:custGeom>
            <a:solidFill>
              <a:srgbClr val="E4D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5" name="Google Shape;14675;p39"/>
            <p:cNvSpPr/>
            <p:nvPr/>
          </p:nvSpPr>
          <p:spPr>
            <a:xfrm>
              <a:off x="5524175" y="2515600"/>
              <a:ext cx="37650" cy="37625"/>
            </a:xfrm>
            <a:custGeom>
              <a:rect b="b" l="l" r="r" t="t"/>
              <a:pathLst>
                <a:path extrusionOk="0" h="1505" w="1506">
                  <a:moveTo>
                    <a:pt x="0" y="0"/>
                  </a:moveTo>
                  <a:lnTo>
                    <a:pt x="0" y="1505"/>
                  </a:lnTo>
                  <a:lnTo>
                    <a:pt x="1505" y="1505"/>
                  </a:lnTo>
                  <a:lnTo>
                    <a:pt x="1505" y="0"/>
                  </a:lnTo>
                  <a:close/>
                </a:path>
              </a:pathLst>
            </a:custGeom>
            <a:solidFill>
              <a:srgbClr val="DDCC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6" name="Google Shape;14676;p39"/>
            <p:cNvSpPr/>
            <p:nvPr/>
          </p:nvSpPr>
          <p:spPr>
            <a:xfrm>
              <a:off x="5486150" y="2515600"/>
              <a:ext cx="38050" cy="37625"/>
            </a:xfrm>
            <a:custGeom>
              <a:rect b="b" l="l" r="r" t="t"/>
              <a:pathLst>
                <a:path extrusionOk="0" h="1505" w="1522">
                  <a:moveTo>
                    <a:pt x="1" y="0"/>
                  </a:moveTo>
                  <a:lnTo>
                    <a:pt x="1" y="1505"/>
                  </a:lnTo>
                  <a:lnTo>
                    <a:pt x="1521" y="1505"/>
                  </a:lnTo>
                  <a:lnTo>
                    <a:pt x="15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7" name="Google Shape;14677;p39"/>
            <p:cNvSpPr/>
            <p:nvPr/>
          </p:nvSpPr>
          <p:spPr>
            <a:xfrm>
              <a:off x="5448550" y="2515600"/>
              <a:ext cx="37625" cy="37625"/>
            </a:xfrm>
            <a:custGeom>
              <a:rect b="b" l="l" r="r" t="t"/>
              <a:pathLst>
                <a:path extrusionOk="0" h="1505" w="1505">
                  <a:moveTo>
                    <a:pt x="0" y="0"/>
                  </a:moveTo>
                  <a:lnTo>
                    <a:pt x="0" y="1505"/>
                  </a:lnTo>
                  <a:lnTo>
                    <a:pt x="1505" y="1505"/>
                  </a:lnTo>
                  <a:lnTo>
                    <a:pt x="1505" y="0"/>
                  </a:lnTo>
                  <a:close/>
                </a:path>
              </a:pathLst>
            </a:custGeom>
            <a:solidFill>
              <a:srgbClr val="DDCC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8" name="Google Shape;14678;p39"/>
            <p:cNvSpPr/>
            <p:nvPr/>
          </p:nvSpPr>
          <p:spPr>
            <a:xfrm>
              <a:off x="5410925" y="2515600"/>
              <a:ext cx="37650" cy="37625"/>
            </a:xfrm>
            <a:custGeom>
              <a:rect b="b" l="l" r="r" t="t"/>
              <a:pathLst>
                <a:path extrusionOk="0" h="1505" w="1506">
                  <a:moveTo>
                    <a:pt x="0" y="0"/>
                  </a:moveTo>
                  <a:lnTo>
                    <a:pt x="0" y="1505"/>
                  </a:lnTo>
                  <a:lnTo>
                    <a:pt x="1505" y="1505"/>
                  </a:lnTo>
                  <a:lnTo>
                    <a:pt x="15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9" name="Google Shape;14679;p39"/>
            <p:cNvSpPr/>
            <p:nvPr/>
          </p:nvSpPr>
          <p:spPr>
            <a:xfrm>
              <a:off x="5373300" y="2515600"/>
              <a:ext cx="37650" cy="37625"/>
            </a:xfrm>
            <a:custGeom>
              <a:rect b="b" l="l" r="r" t="t"/>
              <a:pathLst>
                <a:path extrusionOk="0" h="1505" w="1506">
                  <a:moveTo>
                    <a:pt x="1" y="0"/>
                  </a:moveTo>
                  <a:lnTo>
                    <a:pt x="1" y="1505"/>
                  </a:lnTo>
                  <a:lnTo>
                    <a:pt x="1505" y="1505"/>
                  </a:lnTo>
                  <a:lnTo>
                    <a:pt x="1505" y="0"/>
                  </a:lnTo>
                  <a:close/>
                </a:path>
              </a:pathLst>
            </a:custGeom>
            <a:solidFill>
              <a:srgbClr val="D5C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0" name="Google Shape;14680;p39"/>
            <p:cNvSpPr/>
            <p:nvPr/>
          </p:nvSpPr>
          <p:spPr>
            <a:xfrm>
              <a:off x="5524175" y="2553200"/>
              <a:ext cx="37650" cy="37650"/>
            </a:xfrm>
            <a:custGeom>
              <a:rect b="b" l="l" r="r" t="t"/>
              <a:pathLst>
                <a:path extrusionOk="0" h="1506" w="1506">
                  <a:moveTo>
                    <a:pt x="0" y="1"/>
                  </a:moveTo>
                  <a:lnTo>
                    <a:pt x="0" y="1506"/>
                  </a:lnTo>
                  <a:lnTo>
                    <a:pt x="1505" y="1506"/>
                  </a:lnTo>
                  <a:lnTo>
                    <a:pt x="1505" y="1"/>
                  </a:lnTo>
                  <a:close/>
                </a:path>
              </a:pathLst>
            </a:custGeom>
            <a:solidFill>
              <a:srgbClr val="DDCC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1" name="Google Shape;14681;p39"/>
            <p:cNvSpPr/>
            <p:nvPr/>
          </p:nvSpPr>
          <p:spPr>
            <a:xfrm>
              <a:off x="5486150" y="2553200"/>
              <a:ext cx="38050" cy="37650"/>
            </a:xfrm>
            <a:custGeom>
              <a:rect b="b" l="l" r="r" t="t"/>
              <a:pathLst>
                <a:path extrusionOk="0" h="1506" w="1522">
                  <a:moveTo>
                    <a:pt x="1" y="1"/>
                  </a:moveTo>
                  <a:lnTo>
                    <a:pt x="1" y="1506"/>
                  </a:lnTo>
                  <a:lnTo>
                    <a:pt x="1521" y="1506"/>
                  </a:lnTo>
                  <a:lnTo>
                    <a:pt x="1521" y="1"/>
                  </a:lnTo>
                  <a:close/>
                </a:path>
              </a:pathLst>
            </a:custGeom>
            <a:solidFill>
              <a:srgbClr val="DDCC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2" name="Google Shape;14682;p39"/>
            <p:cNvSpPr/>
            <p:nvPr/>
          </p:nvSpPr>
          <p:spPr>
            <a:xfrm>
              <a:off x="5448550" y="2553200"/>
              <a:ext cx="37625" cy="37650"/>
            </a:xfrm>
            <a:custGeom>
              <a:rect b="b" l="l" r="r" t="t"/>
              <a:pathLst>
                <a:path extrusionOk="0" h="1506" w="1505">
                  <a:moveTo>
                    <a:pt x="0" y="1"/>
                  </a:moveTo>
                  <a:lnTo>
                    <a:pt x="0" y="1506"/>
                  </a:lnTo>
                  <a:lnTo>
                    <a:pt x="1505" y="1506"/>
                  </a:lnTo>
                  <a:lnTo>
                    <a:pt x="1505" y="1"/>
                  </a:lnTo>
                  <a:close/>
                </a:path>
              </a:pathLst>
            </a:custGeom>
            <a:solidFill>
              <a:srgbClr val="D5C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3" name="Google Shape;14683;p39"/>
            <p:cNvSpPr/>
            <p:nvPr/>
          </p:nvSpPr>
          <p:spPr>
            <a:xfrm>
              <a:off x="5410925" y="2553200"/>
              <a:ext cx="37650" cy="37650"/>
            </a:xfrm>
            <a:custGeom>
              <a:rect b="b" l="l" r="r" t="t"/>
              <a:pathLst>
                <a:path extrusionOk="0" h="1506" w="1506">
                  <a:moveTo>
                    <a:pt x="0" y="1"/>
                  </a:moveTo>
                  <a:lnTo>
                    <a:pt x="0" y="1506"/>
                  </a:lnTo>
                  <a:lnTo>
                    <a:pt x="1505" y="1506"/>
                  </a:lnTo>
                  <a:lnTo>
                    <a:pt x="1505" y="1"/>
                  </a:lnTo>
                  <a:close/>
                </a:path>
              </a:pathLst>
            </a:custGeom>
            <a:solidFill>
              <a:srgbClr val="DDCC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4" name="Google Shape;14684;p39"/>
            <p:cNvSpPr/>
            <p:nvPr/>
          </p:nvSpPr>
          <p:spPr>
            <a:xfrm>
              <a:off x="5373300" y="2553200"/>
              <a:ext cx="37650" cy="37650"/>
            </a:xfrm>
            <a:custGeom>
              <a:rect b="b" l="l" r="r" t="t"/>
              <a:pathLst>
                <a:path extrusionOk="0" h="1506" w="1506">
                  <a:moveTo>
                    <a:pt x="1" y="1"/>
                  </a:moveTo>
                  <a:lnTo>
                    <a:pt x="1" y="1506"/>
                  </a:lnTo>
                  <a:lnTo>
                    <a:pt x="1505" y="1506"/>
                  </a:lnTo>
                  <a:lnTo>
                    <a:pt x="1505" y="1"/>
                  </a:lnTo>
                  <a:close/>
                </a:path>
              </a:pathLst>
            </a:custGeom>
            <a:solidFill>
              <a:srgbClr val="DDCC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5" name="Google Shape;14685;p39"/>
            <p:cNvSpPr/>
            <p:nvPr/>
          </p:nvSpPr>
          <p:spPr>
            <a:xfrm>
              <a:off x="5486150" y="2590825"/>
              <a:ext cx="38050" cy="18825"/>
            </a:xfrm>
            <a:custGeom>
              <a:rect b="b" l="l" r="r" t="t"/>
              <a:pathLst>
                <a:path extrusionOk="0" h="753" w="1522">
                  <a:moveTo>
                    <a:pt x="1" y="1"/>
                  </a:moveTo>
                  <a:lnTo>
                    <a:pt x="1" y="753"/>
                  </a:lnTo>
                  <a:lnTo>
                    <a:pt x="1521" y="753"/>
                  </a:lnTo>
                  <a:lnTo>
                    <a:pt x="1521" y="1"/>
                  </a:lnTo>
                  <a:close/>
                </a:path>
              </a:pathLst>
            </a:custGeom>
            <a:solidFill>
              <a:srgbClr val="E4D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6" name="Google Shape;14686;p39"/>
            <p:cNvSpPr/>
            <p:nvPr/>
          </p:nvSpPr>
          <p:spPr>
            <a:xfrm>
              <a:off x="5448550" y="2590825"/>
              <a:ext cx="37625" cy="18825"/>
            </a:xfrm>
            <a:custGeom>
              <a:rect b="b" l="l" r="r" t="t"/>
              <a:pathLst>
                <a:path extrusionOk="0" h="753" w="1505">
                  <a:moveTo>
                    <a:pt x="0" y="1"/>
                  </a:moveTo>
                  <a:lnTo>
                    <a:pt x="0" y="753"/>
                  </a:lnTo>
                  <a:lnTo>
                    <a:pt x="1505" y="753"/>
                  </a:lnTo>
                  <a:lnTo>
                    <a:pt x="1505" y="1"/>
                  </a:lnTo>
                  <a:close/>
                </a:path>
              </a:pathLst>
            </a:custGeom>
            <a:solidFill>
              <a:srgbClr val="DDCC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7" name="Google Shape;14687;p39"/>
            <p:cNvSpPr/>
            <p:nvPr/>
          </p:nvSpPr>
          <p:spPr>
            <a:xfrm>
              <a:off x="5410925" y="2590825"/>
              <a:ext cx="37650" cy="18825"/>
            </a:xfrm>
            <a:custGeom>
              <a:rect b="b" l="l" r="r" t="t"/>
              <a:pathLst>
                <a:path extrusionOk="0" h="753" w="1506">
                  <a:moveTo>
                    <a:pt x="0" y="1"/>
                  </a:moveTo>
                  <a:lnTo>
                    <a:pt x="0" y="753"/>
                  </a:lnTo>
                  <a:lnTo>
                    <a:pt x="1505" y="753"/>
                  </a:lnTo>
                  <a:lnTo>
                    <a:pt x="1505" y="1"/>
                  </a:lnTo>
                  <a:close/>
                </a:path>
              </a:pathLst>
            </a:custGeom>
            <a:solidFill>
              <a:srgbClr val="D5C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8" name="Google Shape;14688;p39"/>
            <p:cNvSpPr/>
            <p:nvPr/>
          </p:nvSpPr>
          <p:spPr>
            <a:xfrm>
              <a:off x="5461075" y="2565750"/>
              <a:ext cx="12575" cy="12575"/>
            </a:xfrm>
            <a:custGeom>
              <a:rect b="b" l="l" r="r" t="t"/>
              <a:pathLst>
                <a:path extrusionOk="0" h="503" w="503">
                  <a:moveTo>
                    <a:pt x="1" y="0"/>
                  </a:moveTo>
                  <a:lnTo>
                    <a:pt x="1" y="502"/>
                  </a:lnTo>
                  <a:lnTo>
                    <a:pt x="502" y="502"/>
                  </a:lnTo>
                  <a:lnTo>
                    <a:pt x="5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9" name="Google Shape;14689;p39"/>
            <p:cNvSpPr/>
            <p:nvPr/>
          </p:nvSpPr>
          <p:spPr>
            <a:xfrm>
              <a:off x="5473625" y="2578300"/>
              <a:ext cx="12550" cy="12550"/>
            </a:xfrm>
            <a:custGeom>
              <a:rect b="b" l="l" r="r" t="t"/>
              <a:pathLst>
                <a:path extrusionOk="0" h="502" w="502">
                  <a:moveTo>
                    <a:pt x="0" y="0"/>
                  </a:moveTo>
                  <a:lnTo>
                    <a:pt x="0" y="502"/>
                  </a:lnTo>
                  <a:lnTo>
                    <a:pt x="502" y="502"/>
                  </a:lnTo>
                  <a:lnTo>
                    <a:pt x="5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0" name="Google Shape;14690;p39"/>
            <p:cNvSpPr/>
            <p:nvPr/>
          </p:nvSpPr>
          <p:spPr>
            <a:xfrm>
              <a:off x="5448550" y="2578300"/>
              <a:ext cx="12550" cy="12550"/>
            </a:xfrm>
            <a:custGeom>
              <a:rect b="b" l="l" r="r" t="t"/>
              <a:pathLst>
                <a:path extrusionOk="0" h="502" w="502">
                  <a:moveTo>
                    <a:pt x="0" y="0"/>
                  </a:moveTo>
                  <a:lnTo>
                    <a:pt x="0" y="502"/>
                  </a:lnTo>
                  <a:lnTo>
                    <a:pt x="502" y="502"/>
                  </a:lnTo>
                  <a:lnTo>
                    <a:pt x="5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1" name="Google Shape;14691;p39"/>
            <p:cNvSpPr/>
            <p:nvPr/>
          </p:nvSpPr>
          <p:spPr>
            <a:xfrm>
              <a:off x="5504975" y="2609625"/>
              <a:ext cx="19225" cy="18850"/>
            </a:xfrm>
            <a:custGeom>
              <a:rect b="b" l="l" r="r" t="t"/>
              <a:pathLst>
                <a:path extrusionOk="0" h="754" w="769">
                  <a:moveTo>
                    <a:pt x="0" y="1"/>
                  </a:moveTo>
                  <a:lnTo>
                    <a:pt x="0" y="753"/>
                  </a:lnTo>
                  <a:lnTo>
                    <a:pt x="768" y="753"/>
                  </a:lnTo>
                  <a:lnTo>
                    <a:pt x="768" y="1"/>
                  </a:lnTo>
                  <a:close/>
                </a:path>
              </a:pathLst>
            </a:custGeom>
            <a:solidFill>
              <a:srgbClr val="E4D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2" name="Google Shape;14692;p39"/>
            <p:cNvSpPr/>
            <p:nvPr/>
          </p:nvSpPr>
          <p:spPr>
            <a:xfrm>
              <a:off x="5473625" y="2609625"/>
              <a:ext cx="18825" cy="18850"/>
            </a:xfrm>
            <a:custGeom>
              <a:rect b="b" l="l" r="r" t="t"/>
              <a:pathLst>
                <a:path extrusionOk="0" h="754" w="753">
                  <a:moveTo>
                    <a:pt x="0" y="1"/>
                  </a:moveTo>
                  <a:lnTo>
                    <a:pt x="0" y="753"/>
                  </a:lnTo>
                  <a:lnTo>
                    <a:pt x="753" y="753"/>
                  </a:lnTo>
                  <a:lnTo>
                    <a:pt x="753" y="1"/>
                  </a:lnTo>
                  <a:close/>
                </a:path>
              </a:pathLst>
            </a:custGeom>
            <a:solidFill>
              <a:srgbClr val="E4D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3" name="Google Shape;14693;p39"/>
            <p:cNvSpPr/>
            <p:nvPr/>
          </p:nvSpPr>
          <p:spPr>
            <a:xfrm>
              <a:off x="5442275" y="2609625"/>
              <a:ext cx="18825" cy="18850"/>
            </a:xfrm>
            <a:custGeom>
              <a:rect b="b" l="l" r="r" t="t"/>
              <a:pathLst>
                <a:path extrusionOk="0" h="754" w="753">
                  <a:moveTo>
                    <a:pt x="0" y="1"/>
                  </a:moveTo>
                  <a:lnTo>
                    <a:pt x="0" y="753"/>
                  </a:lnTo>
                  <a:lnTo>
                    <a:pt x="753" y="753"/>
                  </a:lnTo>
                  <a:lnTo>
                    <a:pt x="753" y="1"/>
                  </a:lnTo>
                  <a:close/>
                </a:path>
              </a:pathLst>
            </a:custGeom>
            <a:solidFill>
              <a:srgbClr val="E4D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4" name="Google Shape;14694;p39"/>
            <p:cNvSpPr/>
            <p:nvPr/>
          </p:nvSpPr>
          <p:spPr>
            <a:xfrm>
              <a:off x="5410925" y="2609625"/>
              <a:ext cx="18825" cy="18850"/>
            </a:xfrm>
            <a:custGeom>
              <a:rect b="b" l="l" r="r" t="t"/>
              <a:pathLst>
                <a:path extrusionOk="0" h="754" w="753">
                  <a:moveTo>
                    <a:pt x="0" y="1"/>
                  </a:moveTo>
                  <a:lnTo>
                    <a:pt x="0" y="753"/>
                  </a:lnTo>
                  <a:lnTo>
                    <a:pt x="753" y="753"/>
                  </a:lnTo>
                  <a:lnTo>
                    <a:pt x="753" y="1"/>
                  </a:lnTo>
                  <a:close/>
                </a:path>
              </a:pathLst>
            </a:custGeom>
            <a:solidFill>
              <a:srgbClr val="DDCC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5" name="Google Shape;14695;p39"/>
          <p:cNvGrpSpPr/>
          <p:nvPr/>
        </p:nvGrpSpPr>
        <p:grpSpPr>
          <a:xfrm>
            <a:off x="7288013" y="2918100"/>
            <a:ext cx="176750" cy="318225"/>
            <a:chOff x="2713375" y="3163725"/>
            <a:chExt cx="176750" cy="318225"/>
          </a:xfrm>
        </p:grpSpPr>
        <p:sp>
          <p:nvSpPr>
            <p:cNvPr id="14696" name="Google Shape;14696;p39"/>
            <p:cNvSpPr/>
            <p:nvPr/>
          </p:nvSpPr>
          <p:spPr>
            <a:xfrm>
              <a:off x="2748650" y="3163725"/>
              <a:ext cx="35275" cy="35300"/>
            </a:xfrm>
            <a:custGeom>
              <a:rect b="b" l="l" r="r" t="t"/>
              <a:pathLst>
                <a:path extrusionOk="0" h="1412" w="1411">
                  <a:moveTo>
                    <a:pt x="0" y="0"/>
                  </a:moveTo>
                  <a:lnTo>
                    <a:pt x="0" y="1411"/>
                  </a:lnTo>
                  <a:lnTo>
                    <a:pt x="1411" y="1411"/>
                  </a:lnTo>
                  <a:lnTo>
                    <a:pt x="1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7" name="Google Shape;14697;p39"/>
            <p:cNvSpPr/>
            <p:nvPr/>
          </p:nvSpPr>
          <p:spPr>
            <a:xfrm>
              <a:off x="2783900" y="3163725"/>
              <a:ext cx="35300" cy="35300"/>
            </a:xfrm>
            <a:custGeom>
              <a:rect b="b" l="l" r="r" t="t"/>
              <a:pathLst>
                <a:path extrusionOk="0" h="1412" w="1412">
                  <a:moveTo>
                    <a:pt x="1" y="0"/>
                  </a:moveTo>
                  <a:lnTo>
                    <a:pt x="1"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8" name="Google Shape;14698;p39"/>
            <p:cNvSpPr/>
            <p:nvPr/>
          </p:nvSpPr>
          <p:spPr>
            <a:xfrm>
              <a:off x="2819175" y="3163725"/>
              <a:ext cx="35300" cy="35300"/>
            </a:xfrm>
            <a:custGeom>
              <a:rect b="b" l="l" r="r" t="t"/>
              <a:pathLst>
                <a:path extrusionOk="0" h="1412" w="1412">
                  <a:moveTo>
                    <a:pt x="0" y="0"/>
                  </a:moveTo>
                  <a:lnTo>
                    <a:pt x="0"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9" name="Google Shape;14699;p39"/>
            <p:cNvSpPr/>
            <p:nvPr/>
          </p:nvSpPr>
          <p:spPr>
            <a:xfrm>
              <a:off x="2713375" y="3199000"/>
              <a:ext cx="35300" cy="35275"/>
            </a:xfrm>
            <a:custGeom>
              <a:rect b="b" l="l" r="r" t="t"/>
              <a:pathLst>
                <a:path extrusionOk="0" h="1411" w="1412">
                  <a:moveTo>
                    <a:pt x="0" y="0"/>
                  </a:moveTo>
                  <a:lnTo>
                    <a:pt x="0" y="1411"/>
                  </a:lnTo>
                  <a:lnTo>
                    <a:pt x="1411" y="1411"/>
                  </a:lnTo>
                  <a:lnTo>
                    <a:pt x="1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0" name="Google Shape;14700;p39"/>
            <p:cNvSpPr/>
            <p:nvPr/>
          </p:nvSpPr>
          <p:spPr>
            <a:xfrm>
              <a:off x="2713375" y="3234250"/>
              <a:ext cx="35300" cy="35700"/>
            </a:xfrm>
            <a:custGeom>
              <a:rect b="b" l="l" r="r" t="t"/>
              <a:pathLst>
                <a:path extrusionOk="0" h="1428" w="1412">
                  <a:moveTo>
                    <a:pt x="0" y="1"/>
                  </a:moveTo>
                  <a:lnTo>
                    <a:pt x="0" y="1427"/>
                  </a:lnTo>
                  <a:lnTo>
                    <a:pt x="1411" y="1427"/>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1" name="Google Shape;14701;p39"/>
            <p:cNvSpPr/>
            <p:nvPr/>
          </p:nvSpPr>
          <p:spPr>
            <a:xfrm>
              <a:off x="2748650" y="3269925"/>
              <a:ext cx="35275" cy="35275"/>
            </a:xfrm>
            <a:custGeom>
              <a:rect b="b" l="l" r="r" t="t"/>
              <a:pathLst>
                <a:path extrusionOk="0" h="1411" w="1411">
                  <a:moveTo>
                    <a:pt x="0" y="0"/>
                  </a:moveTo>
                  <a:lnTo>
                    <a:pt x="0"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2" name="Google Shape;14702;p39"/>
            <p:cNvSpPr/>
            <p:nvPr/>
          </p:nvSpPr>
          <p:spPr>
            <a:xfrm>
              <a:off x="2783900" y="3269925"/>
              <a:ext cx="35300" cy="35275"/>
            </a:xfrm>
            <a:custGeom>
              <a:rect b="b" l="l" r="r" t="t"/>
              <a:pathLst>
                <a:path extrusionOk="0" h="1411" w="1412">
                  <a:moveTo>
                    <a:pt x="1" y="0"/>
                  </a:moveTo>
                  <a:lnTo>
                    <a:pt x="1"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3" name="Google Shape;14703;p39"/>
            <p:cNvSpPr/>
            <p:nvPr/>
          </p:nvSpPr>
          <p:spPr>
            <a:xfrm>
              <a:off x="2819175" y="3269925"/>
              <a:ext cx="35300" cy="35275"/>
            </a:xfrm>
            <a:custGeom>
              <a:rect b="b" l="l" r="r" t="t"/>
              <a:pathLst>
                <a:path extrusionOk="0" h="1411" w="1412">
                  <a:moveTo>
                    <a:pt x="0" y="0"/>
                  </a:moveTo>
                  <a:lnTo>
                    <a:pt x="0"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4" name="Google Shape;14704;p39"/>
            <p:cNvSpPr/>
            <p:nvPr/>
          </p:nvSpPr>
          <p:spPr>
            <a:xfrm>
              <a:off x="2783900" y="3305175"/>
              <a:ext cx="35300" cy="35300"/>
            </a:xfrm>
            <a:custGeom>
              <a:rect b="b" l="l" r="r" t="t"/>
              <a:pathLst>
                <a:path extrusionOk="0" h="1412" w="1412">
                  <a:moveTo>
                    <a:pt x="1" y="1"/>
                  </a:moveTo>
                  <a:lnTo>
                    <a:pt x="1" y="1412"/>
                  </a:lnTo>
                  <a:lnTo>
                    <a:pt x="1411" y="1412"/>
                  </a:lnTo>
                  <a:lnTo>
                    <a:pt x="14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5" name="Google Shape;14705;p39"/>
            <p:cNvSpPr/>
            <p:nvPr/>
          </p:nvSpPr>
          <p:spPr>
            <a:xfrm>
              <a:off x="2783900" y="3340450"/>
              <a:ext cx="35300" cy="35300"/>
            </a:xfrm>
            <a:custGeom>
              <a:rect b="b" l="l" r="r" t="t"/>
              <a:pathLst>
                <a:path extrusionOk="0" h="1412" w="1412">
                  <a:moveTo>
                    <a:pt x="1" y="1"/>
                  </a:moveTo>
                  <a:lnTo>
                    <a:pt x="1" y="1411"/>
                  </a:lnTo>
                  <a:lnTo>
                    <a:pt x="1411" y="1411"/>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6" name="Google Shape;14706;p39"/>
            <p:cNvSpPr/>
            <p:nvPr/>
          </p:nvSpPr>
          <p:spPr>
            <a:xfrm>
              <a:off x="2783900" y="3375725"/>
              <a:ext cx="35300" cy="35275"/>
            </a:xfrm>
            <a:custGeom>
              <a:rect b="b" l="l" r="r" t="t"/>
              <a:pathLst>
                <a:path extrusionOk="0" h="1411" w="1412">
                  <a:moveTo>
                    <a:pt x="1" y="0"/>
                  </a:moveTo>
                  <a:lnTo>
                    <a:pt x="1"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7" name="Google Shape;14707;p39"/>
            <p:cNvSpPr/>
            <p:nvPr/>
          </p:nvSpPr>
          <p:spPr>
            <a:xfrm>
              <a:off x="2748650" y="3410975"/>
              <a:ext cx="35275" cy="35300"/>
            </a:xfrm>
            <a:custGeom>
              <a:rect b="b" l="l" r="r" t="t"/>
              <a:pathLst>
                <a:path extrusionOk="0" h="1412" w="1411">
                  <a:moveTo>
                    <a:pt x="0" y="1"/>
                  </a:moveTo>
                  <a:lnTo>
                    <a:pt x="0" y="1412"/>
                  </a:lnTo>
                  <a:lnTo>
                    <a:pt x="1411" y="1412"/>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8" name="Google Shape;14708;p39"/>
            <p:cNvSpPr/>
            <p:nvPr/>
          </p:nvSpPr>
          <p:spPr>
            <a:xfrm>
              <a:off x="2783900" y="3410975"/>
              <a:ext cx="35300" cy="35300"/>
            </a:xfrm>
            <a:custGeom>
              <a:rect b="b" l="l" r="r" t="t"/>
              <a:pathLst>
                <a:path extrusionOk="0" h="1412" w="1412">
                  <a:moveTo>
                    <a:pt x="1" y="1"/>
                  </a:moveTo>
                  <a:lnTo>
                    <a:pt x="1" y="1412"/>
                  </a:lnTo>
                  <a:lnTo>
                    <a:pt x="1411" y="1412"/>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9" name="Google Shape;14709;p39"/>
            <p:cNvSpPr/>
            <p:nvPr/>
          </p:nvSpPr>
          <p:spPr>
            <a:xfrm>
              <a:off x="2783900" y="3446250"/>
              <a:ext cx="35300" cy="35700"/>
            </a:xfrm>
            <a:custGeom>
              <a:rect b="b" l="l" r="r" t="t"/>
              <a:pathLst>
                <a:path extrusionOk="0" h="1428" w="1412">
                  <a:moveTo>
                    <a:pt x="1" y="1"/>
                  </a:moveTo>
                  <a:lnTo>
                    <a:pt x="1" y="1427"/>
                  </a:lnTo>
                  <a:lnTo>
                    <a:pt x="1411" y="1427"/>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0" name="Google Shape;14710;p39"/>
            <p:cNvSpPr/>
            <p:nvPr/>
          </p:nvSpPr>
          <p:spPr>
            <a:xfrm>
              <a:off x="2854450" y="3199000"/>
              <a:ext cx="35675" cy="35275"/>
            </a:xfrm>
            <a:custGeom>
              <a:rect b="b" l="l" r="r" t="t"/>
              <a:pathLst>
                <a:path extrusionOk="0" h="1411" w="1427">
                  <a:moveTo>
                    <a:pt x="0" y="0"/>
                  </a:moveTo>
                  <a:lnTo>
                    <a:pt x="0" y="1411"/>
                  </a:lnTo>
                  <a:lnTo>
                    <a:pt x="1427" y="1411"/>
                  </a:lnTo>
                  <a:lnTo>
                    <a:pt x="1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1" name="Google Shape;14711;p39"/>
            <p:cNvSpPr/>
            <p:nvPr/>
          </p:nvSpPr>
          <p:spPr>
            <a:xfrm>
              <a:off x="2854450" y="3234250"/>
              <a:ext cx="35675" cy="35700"/>
            </a:xfrm>
            <a:custGeom>
              <a:rect b="b" l="l" r="r" t="t"/>
              <a:pathLst>
                <a:path extrusionOk="0" h="1428" w="1427">
                  <a:moveTo>
                    <a:pt x="0" y="1"/>
                  </a:moveTo>
                  <a:lnTo>
                    <a:pt x="0" y="1427"/>
                  </a:lnTo>
                  <a:lnTo>
                    <a:pt x="1427" y="1427"/>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12" name="Google Shape;14712;p39"/>
          <p:cNvGrpSpPr/>
          <p:nvPr/>
        </p:nvGrpSpPr>
        <p:grpSpPr>
          <a:xfrm>
            <a:off x="4411582" y="2917984"/>
            <a:ext cx="320844" cy="318214"/>
            <a:chOff x="5885305" y="3674519"/>
            <a:chExt cx="477162" cy="409120"/>
          </a:xfrm>
        </p:grpSpPr>
        <p:sp>
          <p:nvSpPr>
            <p:cNvPr id="14713" name="Google Shape;14713;p39"/>
            <p:cNvSpPr/>
            <p:nvPr/>
          </p:nvSpPr>
          <p:spPr>
            <a:xfrm>
              <a:off x="6071525" y="3792751"/>
              <a:ext cx="17906" cy="17906"/>
            </a:xfrm>
            <a:custGeom>
              <a:rect b="b" l="l" r="r" t="t"/>
              <a:pathLst>
                <a:path extrusionOk="0" h="330" w="330">
                  <a:moveTo>
                    <a:pt x="1" y="0"/>
                  </a:moveTo>
                  <a:lnTo>
                    <a:pt x="1" y="329"/>
                  </a:lnTo>
                  <a:lnTo>
                    <a:pt x="330" y="329"/>
                  </a:lnTo>
                  <a:lnTo>
                    <a:pt x="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4" name="Google Shape;14714;p39"/>
            <p:cNvSpPr/>
            <p:nvPr/>
          </p:nvSpPr>
          <p:spPr>
            <a:xfrm>
              <a:off x="6071525" y="3775714"/>
              <a:ext cx="17906" cy="17092"/>
            </a:xfrm>
            <a:custGeom>
              <a:rect b="b" l="l" r="r" t="t"/>
              <a:pathLst>
                <a:path extrusionOk="0" h="315" w="330">
                  <a:moveTo>
                    <a:pt x="1" y="1"/>
                  </a:moveTo>
                  <a:lnTo>
                    <a:pt x="1" y="314"/>
                  </a:lnTo>
                  <a:lnTo>
                    <a:pt x="330" y="314"/>
                  </a:lnTo>
                  <a:lnTo>
                    <a:pt x="3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5" name="Google Shape;14715;p39"/>
            <p:cNvSpPr/>
            <p:nvPr/>
          </p:nvSpPr>
          <p:spPr>
            <a:xfrm>
              <a:off x="6054542" y="3792751"/>
              <a:ext cx="17038" cy="17906"/>
            </a:xfrm>
            <a:custGeom>
              <a:rect b="b" l="l" r="r" t="t"/>
              <a:pathLst>
                <a:path extrusionOk="0" h="330" w="314">
                  <a:moveTo>
                    <a:pt x="0" y="0"/>
                  </a:moveTo>
                  <a:lnTo>
                    <a:pt x="0" y="329"/>
                  </a:lnTo>
                  <a:lnTo>
                    <a:pt x="314" y="329"/>
                  </a:lnTo>
                  <a:lnTo>
                    <a:pt x="3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6" name="Google Shape;14716;p39"/>
            <p:cNvSpPr/>
            <p:nvPr/>
          </p:nvSpPr>
          <p:spPr>
            <a:xfrm>
              <a:off x="6054542" y="3775714"/>
              <a:ext cx="17038" cy="17092"/>
            </a:xfrm>
            <a:custGeom>
              <a:rect b="b" l="l" r="r" t="t"/>
              <a:pathLst>
                <a:path extrusionOk="0" h="315" w="314">
                  <a:moveTo>
                    <a:pt x="0" y="1"/>
                  </a:moveTo>
                  <a:lnTo>
                    <a:pt x="0" y="314"/>
                  </a:lnTo>
                  <a:lnTo>
                    <a:pt x="314" y="314"/>
                  </a:lnTo>
                  <a:lnTo>
                    <a:pt x="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7" name="Google Shape;14717;p39"/>
            <p:cNvSpPr/>
            <p:nvPr/>
          </p:nvSpPr>
          <p:spPr>
            <a:xfrm>
              <a:off x="6037504" y="3792751"/>
              <a:ext cx="17092" cy="17906"/>
            </a:xfrm>
            <a:custGeom>
              <a:rect b="b" l="l" r="r" t="t"/>
              <a:pathLst>
                <a:path extrusionOk="0" h="330" w="315">
                  <a:moveTo>
                    <a:pt x="1" y="0"/>
                  </a:moveTo>
                  <a:lnTo>
                    <a:pt x="1" y="329"/>
                  </a:lnTo>
                  <a:lnTo>
                    <a:pt x="314" y="329"/>
                  </a:lnTo>
                  <a:lnTo>
                    <a:pt x="3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8" name="Google Shape;14718;p39"/>
            <p:cNvSpPr/>
            <p:nvPr/>
          </p:nvSpPr>
          <p:spPr>
            <a:xfrm>
              <a:off x="6037504" y="3775714"/>
              <a:ext cx="17092" cy="17092"/>
            </a:xfrm>
            <a:custGeom>
              <a:rect b="b" l="l" r="r" t="t"/>
              <a:pathLst>
                <a:path extrusionOk="0" h="315" w="315">
                  <a:moveTo>
                    <a:pt x="1" y="1"/>
                  </a:moveTo>
                  <a:lnTo>
                    <a:pt x="1" y="314"/>
                  </a:lnTo>
                  <a:lnTo>
                    <a:pt x="314" y="314"/>
                  </a:lnTo>
                  <a:lnTo>
                    <a:pt x="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9" name="Google Shape;14719;p39"/>
            <p:cNvSpPr/>
            <p:nvPr/>
          </p:nvSpPr>
          <p:spPr>
            <a:xfrm>
              <a:off x="6021335" y="3792751"/>
              <a:ext cx="16224" cy="17906"/>
            </a:xfrm>
            <a:custGeom>
              <a:rect b="b" l="l" r="r" t="t"/>
              <a:pathLst>
                <a:path extrusionOk="0" h="330" w="299">
                  <a:moveTo>
                    <a:pt x="1" y="0"/>
                  </a:moveTo>
                  <a:lnTo>
                    <a:pt x="1" y="329"/>
                  </a:lnTo>
                  <a:lnTo>
                    <a:pt x="299" y="329"/>
                  </a:lnTo>
                  <a:lnTo>
                    <a:pt x="2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0" name="Google Shape;14720;p39"/>
            <p:cNvSpPr/>
            <p:nvPr/>
          </p:nvSpPr>
          <p:spPr>
            <a:xfrm>
              <a:off x="6021335" y="3775714"/>
              <a:ext cx="16224" cy="17092"/>
            </a:xfrm>
            <a:custGeom>
              <a:rect b="b" l="l" r="r" t="t"/>
              <a:pathLst>
                <a:path extrusionOk="0" h="315" w="299">
                  <a:moveTo>
                    <a:pt x="1" y="1"/>
                  </a:moveTo>
                  <a:lnTo>
                    <a:pt x="1" y="314"/>
                  </a:lnTo>
                  <a:lnTo>
                    <a:pt x="299" y="314"/>
                  </a:lnTo>
                  <a:lnTo>
                    <a:pt x="2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1" name="Google Shape;14721;p39"/>
            <p:cNvSpPr/>
            <p:nvPr/>
          </p:nvSpPr>
          <p:spPr>
            <a:xfrm>
              <a:off x="6071525" y="3758730"/>
              <a:ext cx="17906" cy="17038"/>
            </a:xfrm>
            <a:custGeom>
              <a:rect b="b" l="l" r="r" t="t"/>
              <a:pathLst>
                <a:path extrusionOk="0" h="314" w="330">
                  <a:moveTo>
                    <a:pt x="1" y="0"/>
                  </a:moveTo>
                  <a:lnTo>
                    <a:pt x="1" y="314"/>
                  </a:lnTo>
                  <a:lnTo>
                    <a:pt x="330" y="314"/>
                  </a:lnTo>
                  <a:lnTo>
                    <a:pt x="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2" name="Google Shape;14722;p39"/>
            <p:cNvSpPr/>
            <p:nvPr/>
          </p:nvSpPr>
          <p:spPr>
            <a:xfrm>
              <a:off x="6071525" y="3742561"/>
              <a:ext cx="17906" cy="16224"/>
            </a:xfrm>
            <a:custGeom>
              <a:rect b="b" l="l" r="r" t="t"/>
              <a:pathLst>
                <a:path extrusionOk="0" h="299" w="330">
                  <a:moveTo>
                    <a:pt x="1" y="0"/>
                  </a:moveTo>
                  <a:lnTo>
                    <a:pt x="1" y="298"/>
                  </a:lnTo>
                  <a:lnTo>
                    <a:pt x="330" y="298"/>
                  </a:lnTo>
                  <a:lnTo>
                    <a:pt x="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3" name="Google Shape;14723;p39"/>
            <p:cNvSpPr/>
            <p:nvPr/>
          </p:nvSpPr>
          <p:spPr>
            <a:xfrm>
              <a:off x="6054542" y="3758730"/>
              <a:ext cx="17038" cy="17038"/>
            </a:xfrm>
            <a:custGeom>
              <a:rect b="b" l="l" r="r" t="t"/>
              <a:pathLst>
                <a:path extrusionOk="0" h="314" w="314">
                  <a:moveTo>
                    <a:pt x="0" y="0"/>
                  </a:moveTo>
                  <a:lnTo>
                    <a:pt x="0" y="314"/>
                  </a:lnTo>
                  <a:lnTo>
                    <a:pt x="314" y="314"/>
                  </a:lnTo>
                  <a:lnTo>
                    <a:pt x="3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4" name="Google Shape;14724;p39"/>
            <p:cNvSpPr/>
            <p:nvPr/>
          </p:nvSpPr>
          <p:spPr>
            <a:xfrm>
              <a:off x="6054542" y="3742561"/>
              <a:ext cx="17038" cy="16224"/>
            </a:xfrm>
            <a:custGeom>
              <a:rect b="b" l="l" r="r" t="t"/>
              <a:pathLst>
                <a:path extrusionOk="0" h="299" w="314">
                  <a:moveTo>
                    <a:pt x="0" y="0"/>
                  </a:moveTo>
                  <a:lnTo>
                    <a:pt x="0" y="298"/>
                  </a:lnTo>
                  <a:lnTo>
                    <a:pt x="314" y="298"/>
                  </a:lnTo>
                  <a:lnTo>
                    <a:pt x="3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5" name="Google Shape;14725;p39"/>
            <p:cNvSpPr/>
            <p:nvPr/>
          </p:nvSpPr>
          <p:spPr>
            <a:xfrm>
              <a:off x="6037504" y="3758730"/>
              <a:ext cx="17092" cy="17038"/>
            </a:xfrm>
            <a:custGeom>
              <a:rect b="b" l="l" r="r" t="t"/>
              <a:pathLst>
                <a:path extrusionOk="0" h="314" w="315">
                  <a:moveTo>
                    <a:pt x="1" y="0"/>
                  </a:moveTo>
                  <a:lnTo>
                    <a:pt x="1" y="314"/>
                  </a:lnTo>
                  <a:lnTo>
                    <a:pt x="314" y="314"/>
                  </a:lnTo>
                  <a:lnTo>
                    <a:pt x="3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6" name="Google Shape;14726;p39"/>
            <p:cNvSpPr/>
            <p:nvPr/>
          </p:nvSpPr>
          <p:spPr>
            <a:xfrm>
              <a:off x="6037504" y="3742561"/>
              <a:ext cx="17092" cy="16224"/>
            </a:xfrm>
            <a:custGeom>
              <a:rect b="b" l="l" r="r" t="t"/>
              <a:pathLst>
                <a:path extrusionOk="0" h="299" w="315">
                  <a:moveTo>
                    <a:pt x="1" y="0"/>
                  </a:moveTo>
                  <a:lnTo>
                    <a:pt x="1" y="298"/>
                  </a:lnTo>
                  <a:lnTo>
                    <a:pt x="314" y="298"/>
                  </a:lnTo>
                  <a:lnTo>
                    <a:pt x="3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7" name="Google Shape;14727;p39"/>
            <p:cNvSpPr/>
            <p:nvPr/>
          </p:nvSpPr>
          <p:spPr>
            <a:xfrm>
              <a:off x="6021335" y="3758730"/>
              <a:ext cx="16224" cy="17038"/>
            </a:xfrm>
            <a:custGeom>
              <a:rect b="b" l="l" r="r" t="t"/>
              <a:pathLst>
                <a:path extrusionOk="0" h="314" w="299">
                  <a:moveTo>
                    <a:pt x="1" y="0"/>
                  </a:moveTo>
                  <a:lnTo>
                    <a:pt x="1" y="314"/>
                  </a:lnTo>
                  <a:lnTo>
                    <a:pt x="299" y="314"/>
                  </a:lnTo>
                  <a:lnTo>
                    <a:pt x="2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8" name="Google Shape;14728;p39"/>
            <p:cNvSpPr/>
            <p:nvPr/>
          </p:nvSpPr>
          <p:spPr>
            <a:xfrm>
              <a:off x="6021335" y="3742561"/>
              <a:ext cx="16224" cy="16224"/>
            </a:xfrm>
            <a:custGeom>
              <a:rect b="b" l="l" r="r" t="t"/>
              <a:pathLst>
                <a:path extrusionOk="0" h="299" w="299">
                  <a:moveTo>
                    <a:pt x="1" y="0"/>
                  </a:moveTo>
                  <a:lnTo>
                    <a:pt x="1" y="298"/>
                  </a:lnTo>
                  <a:lnTo>
                    <a:pt x="299" y="298"/>
                  </a:lnTo>
                  <a:lnTo>
                    <a:pt x="2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9" name="Google Shape;14729;p39"/>
            <p:cNvSpPr/>
            <p:nvPr/>
          </p:nvSpPr>
          <p:spPr>
            <a:xfrm>
              <a:off x="5953347" y="3742561"/>
              <a:ext cx="68042" cy="68096"/>
            </a:xfrm>
            <a:custGeom>
              <a:rect b="b" l="l" r="r" t="t"/>
              <a:pathLst>
                <a:path extrusionOk="0" h="1255" w="1254">
                  <a:moveTo>
                    <a:pt x="0" y="0"/>
                  </a:moveTo>
                  <a:lnTo>
                    <a:pt x="0" y="1254"/>
                  </a:lnTo>
                  <a:lnTo>
                    <a:pt x="1254" y="1254"/>
                  </a:lnTo>
                  <a:lnTo>
                    <a:pt x="12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0" name="Google Shape;14730;p39"/>
            <p:cNvSpPr/>
            <p:nvPr/>
          </p:nvSpPr>
          <p:spPr>
            <a:xfrm>
              <a:off x="5885305" y="3742561"/>
              <a:ext cx="68096" cy="68096"/>
            </a:xfrm>
            <a:custGeom>
              <a:rect b="b" l="l" r="r" t="t"/>
              <a:pathLst>
                <a:path extrusionOk="0" h="1255" w="1255">
                  <a:moveTo>
                    <a:pt x="0" y="0"/>
                  </a:moveTo>
                  <a:lnTo>
                    <a:pt x="0" y="1254"/>
                  </a:lnTo>
                  <a:lnTo>
                    <a:pt x="1254" y="1254"/>
                  </a:lnTo>
                  <a:lnTo>
                    <a:pt x="12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1" name="Google Shape;14731;p39"/>
            <p:cNvSpPr/>
            <p:nvPr/>
          </p:nvSpPr>
          <p:spPr>
            <a:xfrm>
              <a:off x="6294371" y="3810603"/>
              <a:ext cx="68096" cy="68096"/>
            </a:xfrm>
            <a:custGeom>
              <a:rect b="b" l="l" r="r" t="t"/>
              <a:pathLst>
                <a:path extrusionOk="0" h="1255" w="1255">
                  <a:moveTo>
                    <a:pt x="0" y="0"/>
                  </a:moveTo>
                  <a:lnTo>
                    <a:pt x="0" y="1254"/>
                  </a:lnTo>
                  <a:lnTo>
                    <a:pt x="1254" y="1254"/>
                  </a:lnTo>
                  <a:lnTo>
                    <a:pt x="12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2" name="Google Shape;14732;p39"/>
            <p:cNvSpPr/>
            <p:nvPr/>
          </p:nvSpPr>
          <p:spPr>
            <a:xfrm>
              <a:off x="6157419" y="3810603"/>
              <a:ext cx="68096" cy="68096"/>
            </a:xfrm>
            <a:custGeom>
              <a:rect b="b" l="l" r="r" t="t"/>
              <a:pathLst>
                <a:path extrusionOk="0" h="1255" w="1255">
                  <a:moveTo>
                    <a:pt x="1" y="0"/>
                  </a:moveTo>
                  <a:lnTo>
                    <a:pt x="1" y="1254"/>
                  </a:lnTo>
                  <a:lnTo>
                    <a:pt x="1255" y="1254"/>
                  </a:lnTo>
                  <a:lnTo>
                    <a:pt x="1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3" name="Google Shape;14733;p39"/>
            <p:cNvSpPr/>
            <p:nvPr/>
          </p:nvSpPr>
          <p:spPr>
            <a:xfrm>
              <a:off x="6021335" y="3810603"/>
              <a:ext cx="68096" cy="68096"/>
            </a:xfrm>
            <a:custGeom>
              <a:rect b="b" l="l" r="r" t="t"/>
              <a:pathLst>
                <a:path extrusionOk="0" h="1255" w="1255">
                  <a:moveTo>
                    <a:pt x="1" y="0"/>
                  </a:moveTo>
                  <a:lnTo>
                    <a:pt x="1" y="1254"/>
                  </a:lnTo>
                  <a:lnTo>
                    <a:pt x="1255" y="1254"/>
                  </a:lnTo>
                  <a:lnTo>
                    <a:pt x="1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4" name="Google Shape;14734;p39"/>
            <p:cNvSpPr/>
            <p:nvPr/>
          </p:nvSpPr>
          <p:spPr>
            <a:xfrm>
              <a:off x="5953347" y="3810603"/>
              <a:ext cx="68042" cy="68096"/>
            </a:xfrm>
            <a:custGeom>
              <a:rect b="b" l="l" r="r" t="t"/>
              <a:pathLst>
                <a:path extrusionOk="0" h="1255" w="1254">
                  <a:moveTo>
                    <a:pt x="0" y="0"/>
                  </a:moveTo>
                  <a:lnTo>
                    <a:pt x="0" y="1254"/>
                  </a:lnTo>
                  <a:lnTo>
                    <a:pt x="1254" y="1254"/>
                  </a:lnTo>
                  <a:lnTo>
                    <a:pt x="12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5" name="Google Shape;14735;p39"/>
            <p:cNvSpPr/>
            <p:nvPr/>
          </p:nvSpPr>
          <p:spPr>
            <a:xfrm>
              <a:off x="5885305" y="3810603"/>
              <a:ext cx="68096" cy="68096"/>
            </a:xfrm>
            <a:custGeom>
              <a:rect b="b" l="l" r="r" t="t"/>
              <a:pathLst>
                <a:path extrusionOk="0" h="1255" w="1255">
                  <a:moveTo>
                    <a:pt x="0" y="0"/>
                  </a:moveTo>
                  <a:lnTo>
                    <a:pt x="0" y="1254"/>
                  </a:lnTo>
                  <a:lnTo>
                    <a:pt x="1254" y="1254"/>
                  </a:lnTo>
                  <a:lnTo>
                    <a:pt x="12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6" name="Google Shape;14736;p39"/>
            <p:cNvSpPr/>
            <p:nvPr/>
          </p:nvSpPr>
          <p:spPr>
            <a:xfrm>
              <a:off x="6225461" y="3878645"/>
              <a:ext cx="68964" cy="68096"/>
            </a:xfrm>
            <a:custGeom>
              <a:rect b="b" l="l" r="r" t="t"/>
              <a:pathLst>
                <a:path extrusionOk="0" h="1255" w="1271">
                  <a:moveTo>
                    <a:pt x="1" y="0"/>
                  </a:moveTo>
                  <a:lnTo>
                    <a:pt x="1" y="1254"/>
                  </a:lnTo>
                  <a:lnTo>
                    <a:pt x="1270" y="1254"/>
                  </a:lnTo>
                  <a:lnTo>
                    <a:pt x="12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7" name="Google Shape;14737;p39"/>
            <p:cNvSpPr/>
            <p:nvPr/>
          </p:nvSpPr>
          <p:spPr>
            <a:xfrm>
              <a:off x="6157419" y="3878645"/>
              <a:ext cx="68096" cy="68096"/>
            </a:xfrm>
            <a:custGeom>
              <a:rect b="b" l="l" r="r" t="t"/>
              <a:pathLst>
                <a:path extrusionOk="0" h="1255" w="1255">
                  <a:moveTo>
                    <a:pt x="1" y="0"/>
                  </a:moveTo>
                  <a:lnTo>
                    <a:pt x="1" y="1254"/>
                  </a:lnTo>
                  <a:lnTo>
                    <a:pt x="1255" y="1254"/>
                  </a:lnTo>
                  <a:lnTo>
                    <a:pt x="1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8" name="Google Shape;14738;p39"/>
            <p:cNvSpPr/>
            <p:nvPr/>
          </p:nvSpPr>
          <p:spPr>
            <a:xfrm>
              <a:off x="6089377" y="3878645"/>
              <a:ext cx="68096" cy="68096"/>
            </a:xfrm>
            <a:custGeom>
              <a:rect b="b" l="l" r="r" t="t"/>
              <a:pathLst>
                <a:path extrusionOk="0" h="1255" w="1255">
                  <a:moveTo>
                    <a:pt x="1" y="0"/>
                  </a:moveTo>
                  <a:lnTo>
                    <a:pt x="1" y="1254"/>
                  </a:lnTo>
                  <a:lnTo>
                    <a:pt x="1255" y="1254"/>
                  </a:lnTo>
                  <a:lnTo>
                    <a:pt x="1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9" name="Google Shape;14739;p39"/>
            <p:cNvSpPr/>
            <p:nvPr/>
          </p:nvSpPr>
          <p:spPr>
            <a:xfrm>
              <a:off x="6021335" y="3878645"/>
              <a:ext cx="68096" cy="68096"/>
            </a:xfrm>
            <a:custGeom>
              <a:rect b="b" l="l" r="r" t="t"/>
              <a:pathLst>
                <a:path extrusionOk="0" h="1255" w="1255">
                  <a:moveTo>
                    <a:pt x="1" y="0"/>
                  </a:moveTo>
                  <a:lnTo>
                    <a:pt x="1" y="1254"/>
                  </a:lnTo>
                  <a:lnTo>
                    <a:pt x="1255" y="1254"/>
                  </a:lnTo>
                  <a:lnTo>
                    <a:pt x="1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0" name="Google Shape;14740;p39"/>
            <p:cNvSpPr/>
            <p:nvPr/>
          </p:nvSpPr>
          <p:spPr>
            <a:xfrm>
              <a:off x="5953347" y="3878645"/>
              <a:ext cx="68042" cy="68096"/>
            </a:xfrm>
            <a:custGeom>
              <a:rect b="b" l="l" r="r" t="t"/>
              <a:pathLst>
                <a:path extrusionOk="0" h="1255" w="1254">
                  <a:moveTo>
                    <a:pt x="0" y="0"/>
                  </a:moveTo>
                  <a:lnTo>
                    <a:pt x="0" y="1254"/>
                  </a:lnTo>
                  <a:lnTo>
                    <a:pt x="1254" y="1254"/>
                  </a:lnTo>
                  <a:lnTo>
                    <a:pt x="12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1" name="Google Shape;14741;p39"/>
            <p:cNvSpPr/>
            <p:nvPr/>
          </p:nvSpPr>
          <p:spPr>
            <a:xfrm>
              <a:off x="6157419" y="3946687"/>
              <a:ext cx="68096" cy="68910"/>
            </a:xfrm>
            <a:custGeom>
              <a:rect b="b" l="l" r="r" t="t"/>
              <a:pathLst>
                <a:path extrusionOk="0" h="1270" w="1255">
                  <a:moveTo>
                    <a:pt x="1" y="0"/>
                  </a:moveTo>
                  <a:lnTo>
                    <a:pt x="1" y="1270"/>
                  </a:lnTo>
                  <a:lnTo>
                    <a:pt x="1255" y="1270"/>
                  </a:lnTo>
                  <a:lnTo>
                    <a:pt x="1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2" name="Google Shape;14742;p39"/>
            <p:cNvSpPr/>
            <p:nvPr/>
          </p:nvSpPr>
          <p:spPr>
            <a:xfrm>
              <a:off x="6089377" y="3946687"/>
              <a:ext cx="68096" cy="68910"/>
            </a:xfrm>
            <a:custGeom>
              <a:rect b="b" l="l" r="r" t="t"/>
              <a:pathLst>
                <a:path extrusionOk="0" h="1270" w="1255">
                  <a:moveTo>
                    <a:pt x="1" y="0"/>
                  </a:moveTo>
                  <a:lnTo>
                    <a:pt x="1" y="1270"/>
                  </a:lnTo>
                  <a:lnTo>
                    <a:pt x="1255" y="1270"/>
                  </a:lnTo>
                  <a:lnTo>
                    <a:pt x="1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3" name="Google Shape;14743;p39"/>
            <p:cNvSpPr/>
            <p:nvPr/>
          </p:nvSpPr>
          <p:spPr>
            <a:xfrm>
              <a:off x="6021335" y="3946687"/>
              <a:ext cx="68096" cy="68910"/>
            </a:xfrm>
            <a:custGeom>
              <a:rect b="b" l="l" r="r" t="t"/>
              <a:pathLst>
                <a:path extrusionOk="0" h="1270" w="1255">
                  <a:moveTo>
                    <a:pt x="1" y="0"/>
                  </a:moveTo>
                  <a:lnTo>
                    <a:pt x="1" y="1270"/>
                  </a:lnTo>
                  <a:lnTo>
                    <a:pt x="1255" y="1270"/>
                  </a:lnTo>
                  <a:lnTo>
                    <a:pt x="12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4" name="Google Shape;14744;p39"/>
            <p:cNvSpPr/>
            <p:nvPr/>
          </p:nvSpPr>
          <p:spPr>
            <a:xfrm>
              <a:off x="6089377" y="4015543"/>
              <a:ext cx="68096" cy="68096"/>
            </a:xfrm>
            <a:custGeom>
              <a:rect b="b" l="l" r="r" t="t"/>
              <a:pathLst>
                <a:path extrusionOk="0" h="1255" w="1255">
                  <a:moveTo>
                    <a:pt x="1" y="1"/>
                  </a:moveTo>
                  <a:lnTo>
                    <a:pt x="1" y="1255"/>
                  </a:lnTo>
                  <a:lnTo>
                    <a:pt x="1255" y="1255"/>
                  </a:lnTo>
                  <a:lnTo>
                    <a:pt x="12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45" name="Google Shape;14745;p39"/>
            <p:cNvGrpSpPr/>
            <p:nvPr/>
          </p:nvGrpSpPr>
          <p:grpSpPr>
            <a:xfrm>
              <a:off x="5953347" y="3674519"/>
              <a:ext cx="409120" cy="204180"/>
              <a:chOff x="5525750" y="3314200"/>
              <a:chExt cx="188500" cy="94075"/>
            </a:xfrm>
          </p:grpSpPr>
          <p:sp>
            <p:nvSpPr>
              <p:cNvPr id="14746" name="Google Shape;14746;p39"/>
              <p:cNvSpPr/>
              <p:nvPr/>
            </p:nvSpPr>
            <p:spPr>
              <a:xfrm>
                <a:off x="5651125" y="3314200"/>
                <a:ext cx="31775" cy="31375"/>
              </a:xfrm>
              <a:custGeom>
                <a:rect b="b" l="l" r="r" t="t"/>
                <a:pathLst>
                  <a:path extrusionOk="0" h="1255" w="1271">
                    <a:moveTo>
                      <a:pt x="1" y="0"/>
                    </a:moveTo>
                    <a:lnTo>
                      <a:pt x="1" y="1254"/>
                    </a:lnTo>
                    <a:lnTo>
                      <a:pt x="1270" y="1254"/>
                    </a:lnTo>
                    <a:lnTo>
                      <a:pt x="12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7" name="Google Shape;14747;p39"/>
              <p:cNvSpPr/>
              <p:nvPr/>
            </p:nvSpPr>
            <p:spPr>
              <a:xfrm>
                <a:off x="5619775" y="3314200"/>
                <a:ext cx="31375" cy="31375"/>
              </a:xfrm>
              <a:custGeom>
                <a:rect b="b" l="l" r="r" t="t"/>
                <a:pathLst>
                  <a:path extrusionOk="0" h="1255" w="1255">
                    <a:moveTo>
                      <a:pt x="1" y="0"/>
                    </a:moveTo>
                    <a:lnTo>
                      <a:pt x="1" y="1254"/>
                    </a:lnTo>
                    <a:lnTo>
                      <a:pt x="1255" y="1254"/>
                    </a:lnTo>
                    <a:lnTo>
                      <a:pt x="12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8" name="Google Shape;14748;p39"/>
              <p:cNvSpPr/>
              <p:nvPr/>
            </p:nvSpPr>
            <p:spPr>
              <a:xfrm>
                <a:off x="5588425" y="3314200"/>
                <a:ext cx="31375" cy="31375"/>
              </a:xfrm>
              <a:custGeom>
                <a:rect b="b" l="l" r="r" t="t"/>
                <a:pathLst>
                  <a:path extrusionOk="0" h="1255" w="1255">
                    <a:moveTo>
                      <a:pt x="1" y="0"/>
                    </a:moveTo>
                    <a:lnTo>
                      <a:pt x="1" y="1254"/>
                    </a:lnTo>
                    <a:lnTo>
                      <a:pt x="1255" y="1254"/>
                    </a:lnTo>
                    <a:lnTo>
                      <a:pt x="12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9" name="Google Shape;14749;p39"/>
              <p:cNvSpPr/>
              <p:nvPr/>
            </p:nvSpPr>
            <p:spPr>
              <a:xfrm>
                <a:off x="5557075" y="3314200"/>
                <a:ext cx="31375" cy="31375"/>
              </a:xfrm>
              <a:custGeom>
                <a:rect b="b" l="l" r="r" t="t"/>
                <a:pathLst>
                  <a:path extrusionOk="0" h="1255" w="1255">
                    <a:moveTo>
                      <a:pt x="1" y="0"/>
                    </a:moveTo>
                    <a:lnTo>
                      <a:pt x="1" y="1254"/>
                    </a:lnTo>
                    <a:lnTo>
                      <a:pt x="1255" y="1254"/>
                    </a:lnTo>
                    <a:lnTo>
                      <a:pt x="12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0" name="Google Shape;14750;p39"/>
              <p:cNvSpPr/>
              <p:nvPr/>
            </p:nvSpPr>
            <p:spPr>
              <a:xfrm>
                <a:off x="5525750" y="3314200"/>
                <a:ext cx="31350" cy="31375"/>
              </a:xfrm>
              <a:custGeom>
                <a:rect b="b" l="l" r="r" t="t"/>
                <a:pathLst>
                  <a:path extrusionOk="0" h="1255" w="1254">
                    <a:moveTo>
                      <a:pt x="0" y="0"/>
                    </a:moveTo>
                    <a:lnTo>
                      <a:pt x="0" y="1254"/>
                    </a:lnTo>
                    <a:lnTo>
                      <a:pt x="1254" y="1254"/>
                    </a:lnTo>
                    <a:lnTo>
                      <a:pt x="12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1" name="Google Shape;14751;p39"/>
              <p:cNvSpPr/>
              <p:nvPr/>
            </p:nvSpPr>
            <p:spPr>
              <a:xfrm>
                <a:off x="5682875" y="3345550"/>
                <a:ext cx="31375" cy="31375"/>
              </a:xfrm>
              <a:custGeom>
                <a:rect b="b" l="l" r="r" t="t"/>
                <a:pathLst>
                  <a:path extrusionOk="0" h="1255" w="1255">
                    <a:moveTo>
                      <a:pt x="0" y="0"/>
                    </a:moveTo>
                    <a:lnTo>
                      <a:pt x="0" y="1254"/>
                    </a:lnTo>
                    <a:lnTo>
                      <a:pt x="1254" y="1254"/>
                    </a:lnTo>
                    <a:lnTo>
                      <a:pt x="12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2" name="Google Shape;14752;p39"/>
              <p:cNvSpPr/>
              <p:nvPr/>
            </p:nvSpPr>
            <p:spPr>
              <a:xfrm>
                <a:off x="5651125" y="3345550"/>
                <a:ext cx="31775" cy="31375"/>
              </a:xfrm>
              <a:custGeom>
                <a:rect b="b" l="l" r="r" t="t"/>
                <a:pathLst>
                  <a:path extrusionOk="0" h="1255" w="1271">
                    <a:moveTo>
                      <a:pt x="1" y="0"/>
                    </a:moveTo>
                    <a:lnTo>
                      <a:pt x="1" y="1254"/>
                    </a:lnTo>
                    <a:lnTo>
                      <a:pt x="1270" y="1254"/>
                    </a:lnTo>
                    <a:lnTo>
                      <a:pt x="12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3" name="Google Shape;14753;p39"/>
              <p:cNvSpPr/>
              <p:nvPr/>
            </p:nvSpPr>
            <p:spPr>
              <a:xfrm>
                <a:off x="5619775" y="3345550"/>
                <a:ext cx="31375" cy="31375"/>
              </a:xfrm>
              <a:custGeom>
                <a:rect b="b" l="l" r="r" t="t"/>
                <a:pathLst>
                  <a:path extrusionOk="0" h="1255" w="1255">
                    <a:moveTo>
                      <a:pt x="1" y="0"/>
                    </a:moveTo>
                    <a:lnTo>
                      <a:pt x="1" y="1254"/>
                    </a:lnTo>
                    <a:lnTo>
                      <a:pt x="1255" y="1254"/>
                    </a:lnTo>
                    <a:lnTo>
                      <a:pt x="12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4" name="Google Shape;14754;p39"/>
              <p:cNvSpPr/>
              <p:nvPr/>
            </p:nvSpPr>
            <p:spPr>
              <a:xfrm>
                <a:off x="5588425" y="3345550"/>
                <a:ext cx="31375" cy="31375"/>
              </a:xfrm>
              <a:custGeom>
                <a:rect b="b" l="l" r="r" t="t"/>
                <a:pathLst>
                  <a:path extrusionOk="0" h="1255" w="1255">
                    <a:moveTo>
                      <a:pt x="1" y="0"/>
                    </a:moveTo>
                    <a:lnTo>
                      <a:pt x="1" y="1254"/>
                    </a:lnTo>
                    <a:lnTo>
                      <a:pt x="1255" y="1254"/>
                    </a:lnTo>
                    <a:lnTo>
                      <a:pt x="12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5" name="Google Shape;14755;p39"/>
              <p:cNvSpPr/>
              <p:nvPr/>
            </p:nvSpPr>
            <p:spPr>
              <a:xfrm>
                <a:off x="5651125" y="3376900"/>
                <a:ext cx="31775" cy="31375"/>
              </a:xfrm>
              <a:custGeom>
                <a:rect b="b" l="l" r="r" t="t"/>
                <a:pathLst>
                  <a:path extrusionOk="0" h="1255" w="1271">
                    <a:moveTo>
                      <a:pt x="1" y="0"/>
                    </a:moveTo>
                    <a:lnTo>
                      <a:pt x="1" y="1254"/>
                    </a:lnTo>
                    <a:lnTo>
                      <a:pt x="1270" y="1254"/>
                    </a:lnTo>
                    <a:lnTo>
                      <a:pt x="12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6" name="Google Shape;14756;p39"/>
              <p:cNvSpPr/>
              <p:nvPr/>
            </p:nvSpPr>
            <p:spPr>
              <a:xfrm>
                <a:off x="5588425" y="3376900"/>
                <a:ext cx="31375" cy="31375"/>
              </a:xfrm>
              <a:custGeom>
                <a:rect b="b" l="l" r="r" t="t"/>
                <a:pathLst>
                  <a:path extrusionOk="0" h="1255" w="1255">
                    <a:moveTo>
                      <a:pt x="1" y="0"/>
                    </a:moveTo>
                    <a:lnTo>
                      <a:pt x="1" y="1254"/>
                    </a:lnTo>
                    <a:lnTo>
                      <a:pt x="1255" y="1254"/>
                    </a:lnTo>
                    <a:lnTo>
                      <a:pt x="12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757" name="Google Shape;14757;p39"/>
          <p:cNvGrpSpPr/>
          <p:nvPr/>
        </p:nvGrpSpPr>
        <p:grpSpPr>
          <a:xfrm>
            <a:off x="7211409" y="1134707"/>
            <a:ext cx="320849" cy="430436"/>
            <a:chOff x="2198946" y="1668078"/>
            <a:chExt cx="477169" cy="737174"/>
          </a:xfrm>
        </p:grpSpPr>
        <p:sp>
          <p:nvSpPr>
            <p:cNvPr id="14758" name="Google Shape;14758;p39"/>
            <p:cNvSpPr/>
            <p:nvPr/>
          </p:nvSpPr>
          <p:spPr>
            <a:xfrm>
              <a:off x="2198946" y="1668078"/>
              <a:ext cx="42952" cy="43790"/>
            </a:xfrm>
            <a:custGeom>
              <a:rect b="b" l="l" r="r" t="t"/>
              <a:pathLst>
                <a:path extrusionOk="0" h="784" w="769">
                  <a:moveTo>
                    <a:pt x="0" y="0"/>
                  </a:moveTo>
                  <a:lnTo>
                    <a:pt x="0" y="784"/>
                  </a:lnTo>
                  <a:lnTo>
                    <a:pt x="768" y="784"/>
                  </a:lnTo>
                  <a:lnTo>
                    <a:pt x="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9" name="Google Shape;14759;p39"/>
            <p:cNvSpPr/>
            <p:nvPr/>
          </p:nvSpPr>
          <p:spPr>
            <a:xfrm>
              <a:off x="2241842" y="1668078"/>
              <a:ext cx="43790" cy="43790"/>
            </a:xfrm>
            <a:custGeom>
              <a:rect b="b" l="l" r="r" t="t"/>
              <a:pathLst>
                <a:path extrusionOk="0" h="784" w="784">
                  <a:moveTo>
                    <a:pt x="0" y="0"/>
                  </a:moveTo>
                  <a:lnTo>
                    <a:pt x="0"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0" name="Google Shape;14760;p39"/>
            <p:cNvSpPr/>
            <p:nvPr/>
          </p:nvSpPr>
          <p:spPr>
            <a:xfrm>
              <a:off x="2285577" y="1668078"/>
              <a:ext cx="42952" cy="43790"/>
            </a:xfrm>
            <a:custGeom>
              <a:rect b="b" l="l" r="r" t="t"/>
              <a:pathLst>
                <a:path extrusionOk="0" h="784" w="769">
                  <a:moveTo>
                    <a:pt x="1" y="0"/>
                  </a:moveTo>
                  <a:lnTo>
                    <a:pt x="1" y="784"/>
                  </a:lnTo>
                  <a:lnTo>
                    <a:pt x="769" y="784"/>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1" name="Google Shape;14761;p39"/>
            <p:cNvSpPr/>
            <p:nvPr/>
          </p:nvSpPr>
          <p:spPr>
            <a:xfrm>
              <a:off x="2328474" y="1668078"/>
              <a:ext cx="43846" cy="43790"/>
            </a:xfrm>
            <a:custGeom>
              <a:rect b="b" l="l" r="r" t="t"/>
              <a:pathLst>
                <a:path extrusionOk="0" h="784" w="785">
                  <a:moveTo>
                    <a:pt x="1" y="0"/>
                  </a:moveTo>
                  <a:lnTo>
                    <a:pt x="1" y="784"/>
                  </a:lnTo>
                  <a:lnTo>
                    <a:pt x="785" y="784"/>
                  </a:lnTo>
                  <a:lnTo>
                    <a:pt x="785"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2" name="Google Shape;14762;p39"/>
            <p:cNvSpPr/>
            <p:nvPr/>
          </p:nvSpPr>
          <p:spPr>
            <a:xfrm>
              <a:off x="2372264" y="1668078"/>
              <a:ext cx="42952" cy="43790"/>
            </a:xfrm>
            <a:custGeom>
              <a:rect b="b" l="l" r="r" t="t"/>
              <a:pathLst>
                <a:path extrusionOk="0" h="784" w="769">
                  <a:moveTo>
                    <a:pt x="1" y="0"/>
                  </a:moveTo>
                  <a:lnTo>
                    <a:pt x="1" y="784"/>
                  </a:lnTo>
                  <a:lnTo>
                    <a:pt x="769" y="784"/>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3" name="Google Shape;14763;p39"/>
            <p:cNvSpPr/>
            <p:nvPr/>
          </p:nvSpPr>
          <p:spPr>
            <a:xfrm>
              <a:off x="2415160" y="1668078"/>
              <a:ext cx="43846" cy="43790"/>
            </a:xfrm>
            <a:custGeom>
              <a:rect b="b" l="l" r="r" t="t"/>
              <a:pathLst>
                <a:path extrusionOk="0" h="784" w="785">
                  <a:moveTo>
                    <a:pt x="1" y="0"/>
                  </a:moveTo>
                  <a:lnTo>
                    <a:pt x="1"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4" name="Google Shape;14764;p39"/>
            <p:cNvSpPr/>
            <p:nvPr/>
          </p:nvSpPr>
          <p:spPr>
            <a:xfrm>
              <a:off x="2458951" y="1668078"/>
              <a:ext cx="43846" cy="43790"/>
            </a:xfrm>
            <a:custGeom>
              <a:rect b="b" l="l" r="r" t="t"/>
              <a:pathLst>
                <a:path extrusionOk="0" h="784" w="785">
                  <a:moveTo>
                    <a:pt x="0" y="0"/>
                  </a:moveTo>
                  <a:lnTo>
                    <a:pt x="0"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5" name="Google Shape;14765;p39"/>
            <p:cNvSpPr/>
            <p:nvPr/>
          </p:nvSpPr>
          <p:spPr>
            <a:xfrm>
              <a:off x="2502741" y="1668078"/>
              <a:ext cx="42952" cy="43790"/>
            </a:xfrm>
            <a:custGeom>
              <a:rect b="b" l="l" r="r" t="t"/>
              <a:pathLst>
                <a:path extrusionOk="0" h="784" w="769">
                  <a:moveTo>
                    <a:pt x="0" y="0"/>
                  </a:moveTo>
                  <a:lnTo>
                    <a:pt x="0" y="784"/>
                  </a:lnTo>
                  <a:lnTo>
                    <a:pt x="768" y="784"/>
                  </a:lnTo>
                  <a:lnTo>
                    <a:pt x="768"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6" name="Google Shape;14766;p39"/>
            <p:cNvSpPr/>
            <p:nvPr/>
          </p:nvSpPr>
          <p:spPr>
            <a:xfrm>
              <a:off x="2545638" y="1668078"/>
              <a:ext cx="43790" cy="43790"/>
            </a:xfrm>
            <a:custGeom>
              <a:rect b="b" l="l" r="r" t="t"/>
              <a:pathLst>
                <a:path extrusionOk="0" h="784" w="784">
                  <a:moveTo>
                    <a:pt x="0" y="0"/>
                  </a:moveTo>
                  <a:lnTo>
                    <a:pt x="0" y="784"/>
                  </a:lnTo>
                  <a:lnTo>
                    <a:pt x="784" y="784"/>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7" name="Google Shape;14767;p39"/>
            <p:cNvSpPr/>
            <p:nvPr/>
          </p:nvSpPr>
          <p:spPr>
            <a:xfrm>
              <a:off x="2589372" y="1668078"/>
              <a:ext cx="42952" cy="43790"/>
            </a:xfrm>
            <a:custGeom>
              <a:rect b="b" l="l" r="r" t="t"/>
              <a:pathLst>
                <a:path extrusionOk="0" h="784" w="769">
                  <a:moveTo>
                    <a:pt x="1" y="0"/>
                  </a:moveTo>
                  <a:lnTo>
                    <a:pt x="1" y="784"/>
                  </a:lnTo>
                  <a:lnTo>
                    <a:pt x="769" y="784"/>
                  </a:lnTo>
                  <a:lnTo>
                    <a:pt x="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8" name="Google Shape;14768;p39"/>
            <p:cNvSpPr/>
            <p:nvPr/>
          </p:nvSpPr>
          <p:spPr>
            <a:xfrm>
              <a:off x="2198946" y="1711813"/>
              <a:ext cx="42952" cy="42952"/>
            </a:xfrm>
            <a:custGeom>
              <a:rect b="b" l="l" r="r" t="t"/>
              <a:pathLst>
                <a:path extrusionOk="0" h="769" w="769">
                  <a:moveTo>
                    <a:pt x="0" y="1"/>
                  </a:moveTo>
                  <a:lnTo>
                    <a:pt x="0" y="769"/>
                  </a:lnTo>
                  <a:lnTo>
                    <a:pt x="768" y="769"/>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9" name="Google Shape;14769;p39"/>
            <p:cNvSpPr/>
            <p:nvPr/>
          </p:nvSpPr>
          <p:spPr>
            <a:xfrm>
              <a:off x="2241842" y="1711813"/>
              <a:ext cx="43790" cy="42952"/>
            </a:xfrm>
            <a:custGeom>
              <a:rect b="b" l="l" r="r" t="t"/>
              <a:pathLst>
                <a:path extrusionOk="0" h="769" w="784">
                  <a:moveTo>
                    <a:pt x="0" y="1"/>
                  </a:moveTo>
                  <a:lnTo>
                    <a:pt x="0" y="769"/>
                  </a:lnTo>
                  <a:lnTo>
                    <a:pt x="784" y="769"/>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0" name="Google Shape;14770;p39"/>
            <p:cNvSpPr/>
            <p:nvPr/>
          </p:nvSpPr>
          <p:spPr>
            <a:xfrm>
              <a:off x="2285577" y="1711813"/>
              <a:ext cx="42952" cy="42952"/>
            </a:xfrm>
            <a:custGeom>
              <a:rect b="b" l="l" r="r" t="t"/>
              <a:pathLst>
                <a:path extrusionOk="0" h="769" w="769">
                  <a:moveTo>
                    <a:pt x="1" y="1"/>
                  </a:moveTo>
                  <a:lnTo>
                    <a:pt x="1" y="769"/>
                  </a:lnTo>
                  <a:lnTo>
                    <a:pt x="769" y="769"/>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1" name="Google Shape;14771;p39"/>
            <p:cNvSpPr/>
            <p:nvPr/>
          </p:nvSpPr>
          <p:spPr>
            <a:xfrm>
              <a:off x="2328474" y="1711813"/>
              <a:ext cx="43846" cy="42952"/>
            </a:xfrm>
            <a:custGeom>
              <a:rect b="b" l="l" r="r" t="t"/>
              <a:pathLst>
                <a:path extrusionOk="0" h="769" w="785">
                  <a:moveTo>
                    <a:pt x="1" y="1"/>
                  </a:moveTo>
                  <a:lnTo>
                    <a:pt x="1" y="769"/>
                  </a:lnTo>
                  <a:lnTo>
                    <a:pt x="785" y="769"/>
                  </a:lnTo>
                  <a:lnTo>
                    <a:pt x="785"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2" name="Google Shape;14772;p39"/>
            <p:cNvSpPr/>
            <p:nvPr/>
          </p:nvSpPr>
          <p:spPr>
            <a:xfrm>
              <a:off x="2372264" y="1711813"/>
              <a:ext cx="42952" cy="42952"/>
            </a:xfrm>
            <a:custGeom>
              <a:rect b="b" l="l" r="r" t="t"/>
              <a:pathLst>
                <a:path extrusionOk="0" h="769" w="769">
                  <a:moveTo>
                    <a:pt x="1" y="1"/>
                  </a:moveTo>
                  <a:lnTo>
                    <a:pt x="1" y="769"/>
                  </a:lnTo>
                  <a:lnTo>
                    <a:pt x="769" y="769"/>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3" name="Google Shape;14773;p39"/>
            <p:cNvSpPr/>
            <p:nvPr/>
          </p:nvSpPr>
          <p:spPr>
            <a:xfrm>
              <a:off x="2415160" y="1711813"/>
              <a:ext cx="43846" cy="42952"/>
            </a:xfrm>
            <a:custGeom>
              <a:rect b="b" l="l" r="r" t="t"/>
              <a:pathLst>
                <a:path extrusionOk="0" h="769" w="785">
                  <a:moveTo>
                    <a:pt x="1" y="1"/>
                  </a:moveTo>
                  <a:lnTo>
                    <a:pt x="1" y="769"/>
                  </a:lnTo>
                  <a:lnTo>
                    <a:pt x="784" y="769"/>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4" name="Google Shape;14774;p39"/>
            <p:cNvSpPr/>
            <p:nvPr/>
          </p:nvSpPr>
          <p:spPr>
            <a:xfrm>
              <a:off x="2458951" y="1711813"/>
              <a:ext cx="43846" cy="42952"/>
            </a:xfrm>
            <a:custGeom>
              <a:rect b="b" l="l" r="r" t="t"/>
              <a:pathLst>
                <a:path extrusionOk="0" h="769" w="785">
                  <a:moveTo>
                    <a:pt x="0" y="1"/>
                  </a:moveTo>
                  <a:lnTo>
                    <a:pt x="0" y="769"/>
                  </a:lnTo>
                  <a:lnTo>
                    <a:pt x="784" y="769"/>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5" name="Google Shape;14775;p39"/>
            <p:cNvSpPr/>
            <p:nvPr/>
          </p:nvSpPr>
          <p:spPr>
            <a:xfrm>
              <a:off x="2502741" y="1711813"/>
              <a:ext cx="42952" cy="42952"/>
            </a:xfrm>
            <a:custGeom>
              <a:rect b="b" l="l" r="r" t="t"/>
              <a:pathLst>
                <a:path extrusionOk="0" h="769" w="769">
                  <a:moveTo>
                    <a:pt x="0" y="1"/>
                  </a:moveTo>
                  <a:lnTo>
                    <a:pt x="0" y="769"/>
                  </a:lnTo>
                  <a:lnTo>
                    <a:pt x="768" y="769"/>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6" name="Google Shape;14776;p39"/>
            <p:cNvSpPr/>
            <p:nvPr/>
          </p:nvSpPr>
          <p:spPr>
            <a:xfrm>
              <a:off x="2545638" y="1711813"/>
              <a:ext cx="43790" cy="42952"/>
            </a:xfrm>
            <a:custGeom>
              <a:rect b="b" l="l" r="r" t="t"/>
              <a:pathLst>
                <a:path extrusionOk="0" h="769" w="784">
                  <a:moveTo>
                    <a:pt x="0" y="1"/>
                  </a:moveTo>
                  <a:lnTo>
                    <a:pt x="0" y="769"/>
                  </a:lnTo>
                  <a:lnTo>
                    <a:pt x="784" y="769"/>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7" name="Google Shape;14777;p39"/>
            <p:cNvSpPr/>
            <p:nvPr/>
          </p:nvSpPr>
          <p:spPr>
            <a:xfrm>
              <a:off x="2589372" y="1711813"/>
              <a:ext cx="42952" cy="42952"/>
            </a:xfrm>
            <a:custGeom>
              <a:rect b="b" l="l" r="r" t="t"/>
              <a:pathLst>
                <a:path extrusionOk="0" h="769" w="769">
                  <a:moveTo>
                    <a:pt x="1" y="1"/>
                  </a:moveTo>
                  <a:lnTo>
                    <a:pt x="1" y="769"/>
                  </a:lnTo>
                  <a:lnTo>
                    <a:pt x="769" y="769"/>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8" name="Google Shape;14778;p39"/>
            <p:cNvSpPr/>
            <p:nvPr/>
          </p:nvSpPr>
          <p:spPr>
            <a:xfrm>
              <a:off x="2198946" y="1754709"/>
              <a:ext cx="42952" cy="43846"/>
            </a:xfrm>
            <a:custGeom>
              <a:rect b="b" l="l" r="r" t="t"/>
              <a:pathLst>
                <a:path extrusionOk="0" h="785" w="769">
                  <a:moveTo>
                    <a:pt x="0" y="1"/>
                  </a:moveTo>
                  <a:lnTo>
                    <a:pt x="0" y="785"/>
                  </a:lnTo>
                  <a:lnTo>
                    <a:pt x="768" y="785"/>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9" name="Google Shape;14779;p39"/>
            <p:cNvSpPr/>
            <p:nvPr/>
          </p:nvSpPr>
          <p:spPr>
            <a:xfrm>
              <a:off x="2241842" y="1754709"/>
              <a:ext cx="43790" cy="43846"/>
            </a:xfrm>
            <a:custGeom>
              <a:rect b="b" l="l" r="r" t="t"/>
              <a:pathLst>
                <a:path extrusionOk="0" h="785" w="784">
                  <a:moveTo>
                    <a:pt x="0" y="1"/>
                  </a:moveTo>
                  <a:lnTo>
                    <a:pt x="0" y="785"/>
                  </a:lnTo>
                  <a:lnTo>
                    <a:pt x="784" y="785"/>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0" name="Google Shape;14780;p39"/>
            <p:cNvSpPr/>
            <p:nvPr/>
          </p:nvSpPr>
          <p:spPr>
            <a:xfrm>
              <a:off x="2285577" y="1754709"/>
              <a:ext cx="42952" cy="43846"/>
            </a:xfrm>
            <a:custGeom>
              <a:rect b="b" l="l" r="r" t="t"/>
              <a:pathLst>
                <a:path extrusionOk="0" h="785" w="769">
                  <a:moveTo>
                    <a:pt x="1" y="1"/>
                  </a:moveTo>
                  <a:lnTo>
                    <a:pt x="1" y="785"/>
                  </a:lnTo>
                  <a:lnTo>
                    <a:pt x="769" y="785"/>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1" name="Google Shape;14781;p39"/>
            <p:cNvSpPr/>
            <p:nvPr/>
          </p:nvSpPr>
          <p:spPr>
            <a:xfrm>
              <a:off x="2328474" y="1754709"/>
              <a:ext cx="43846" cy="43846"/>
            </a:xfrm>
            <a:custGeom>
              <a:rect b="b" l="l" r="r" t="t"/>
              <a:pathLst>
                <a:path extrusionOk="0" h="785" w="785">
                  <a:moveTo>
                    <a:pt x="1" y="1"/>
                  </a:moveTo>
                  <a:lnTo>
                    <a:pt x="1" y="785"/>
                  </a:lnTo>
                  <a:lnTo>
                    <a:pt x="785" y="785"/>
                  </a:lnTo>
                  <a:lnTo>
                    <a:pt x="785"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2" name="Google Shape;14782;p39"/>
            <p:cNvSpPr/>
            <p:nvPr/>
          </p:nvSpPr>
          <p:spPr>
            <a:xfrm>
              <a:off x="2372264" y="1754709"/>
              <a:ext cx="42952" cy="43846"/>
            </a:xfrm>
            <a:custGeom>
              <a:rect b="b" l="l" r="r" t="t"/>
              <a:pathLst>
                <a:path extrusionOk="0" h="785" w="769">
                  <a:moveTo>
                    <a:pt x="1" y="1"/>
                  </a:moveTo>
                  <a:lnTo>
                    <a:pt x="1" y="785"/>
                  </a:lnTo>
                  <a:lnTo>
                    <a:pt x="769" y="785"/>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3" name="Google Shape;14783;p39"/>
            <p:cNvSpPr/>
            <p:nvPr/>
          </p:nvSpPr>
          <p:spPr>
            <a:xfrm>
              <a:off x="2415160" y="1754709"/>
              <a:ext cx="43846" cy="43846"/>
            </a:xfrm>
            <a:custGeom>
              <a:rect b="b" l="l" r="r" t="t"/>
              <a:pathLst>
                <a:path extrusionOk="0" h="785" w="785">
                  <a:moveTo>
                    <a:pt x="1" y="1"/>
                  </a:moveTo>
                  <a:lnTo>
                    <a:pt x="1" y="785"/>
                  </a:lnTo>
                  <a:lnTo>
                    <a:pt x="784" y="785"/>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4" name="Google Shape;14784;p39"/>
            <p:cNvSpPr/>
            <p:nvPr/>
          </p:nvSpPr>
          <p:spPr>
            <a:xfrm>
              <a:off x="2458951" y="1754709"/>
              <a:ext cx="43846" cy="43846"/>
            </a:xfrm>
            <a:custGeom>
              <a:rect b="b" l="l" r="r" t="t"/>
              <a:pathLst>
                <a:path extrusionOk="0" h="785" w="785">
                  <a:moveTo>
                    <a:pt x="0" y="1"/>
                  </a:moveTo>
                  <a:lnTo>
                    <a:pt x="0" y="785"/>
                  </a:lnTo>
                  <a:lnTo>
                    <a:pt x="784" y="785"/>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5" name="Google Shape;14785;p39"/>
            <p:cNvSpPr/>
            <p:nvPr/>
          </p:nvSpPr>
          <p:spPr>
            <a:xfrm>
              <a:off x="2502741" y="1754709"/>
              <a:ext cx="42952" cy="43846"/>
            </a:xfrm>
            <a:custGeom>
              <a:rect b="b" l="l" r="r" t="t"/>
              <a:pathLst>
                <a:path extrusionOk="0" h="785" w="769">
                  <a:moveTo>
                    <a:pt x="0" y="1"/>
                  </a:moveTo>
                  <a:lnTo>
                    <a:pt x="0" y="785"/>
                  </a:lnTo>
                  <a:lnTo>
                    <a:pt x="768" y="785"/>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6" name="Google Shape;14786;p39"/>
            <p:cNvSpPr/>
            <p:nvPr/>
          </p:nvSpPr>
          <p:spPr>
            <a:xfrm>
              <a:off x="2545638" y="1754709"/>
              <a:ext cx="43790" cy="43846"/>
            </a:xfrm>
            <a:custGeom>
              <a:rect b="b" l="l" r="r" t="t"/>
              <a:pathLst>
                <a:path extrusionOk="0" h="785" w="784">
                  <a:moveTo>
                    <a:pt x="0" y="1"/>
                  </a:moveTo>
                  <a:lnTo>
                    <a:pt x="0" y="785"/>
                  </a:lnTo>
                  <a:lnTo>
                    <a:pt x="784" y="785"/>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7" name="Google Shape;14787;p39"/>
            <p:cNvSpPr/>
            <p:nvPr/>
          </p:nvSpPr>
          <p:spPr>
            <a:xfrm>
              <a:off x="2589372" y="1754709"/>
              <a:ext cx="42952" cy="43846"/>
            </a:xfrm>
            <a:custGeom>
              <a:rect b="b" l="l" r="r" t="t"/>
              <a:pathLst>
                <a:path extrusionOk="0" h="785" w="769">
                  <a:moveTo>
                    <a:pt x="1" y="1"/>
                  </a:moveTo>
                  <a:lnTo>
                    <a:pt x="1" y="785"/>
                  </a:lnTo>
                  <a:lnTo>
                    <a:pt x="769" y="785"/>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8" name="Google Shape;14788;p39"/>
            <p:cNvSpPr/>
            <p:nvPr/>
          </p:nvSpPr>
          <p:spPr>
            <a:xfrm>
              <a:off x="2198946" y="1798500"/>
              <a:ext cx="42952" cy="42952"/>
            </a:xfrm>
            <a:custGeom>
              <a:rect b="b" l="l" r="r" t="t"/>
              <a:pathLst>
                <a:path extrusionOk="0" h="769" w="769">
                  <a:moveTo>
                    <a:pt x="0" y="1"/>
                  </a:moveTo>
                  <a:lnTo>
                    <a:pt x="0" y="769"/>
                  </a:lnTo>
                  <a:lnTo>
                    <a:pt x="768" y="769"/>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9" name="Google Shape;14789;p39"/>
            <p:cNvSpPr/>
            <p:nvPr/>
          </p:nvSpPr>
          <p:spPr>
            <a:xfrm>
              <a:off x="2241842" y="1798500"/>
              <a:ext cx="43790" cy="42952"/>
            </a:xfrm>
            <a:custGeom>
              <a:rect b="b" l="l" r="r" t="t"/>
              <a:pathLst>
                <a:path extrusionOk="0" h="769" w="784">
                  <a:moveTo>
                    <a:pt x="0" y="1"/>
                  </a:moveTo>
                  <a:lnTo>
                    <a:pt x="0" y="769"/>
                  </a:lnTo>
                  <a:lnTo>
                    <a:pt x="784" y="769"/>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0" name="Google Shape;14790;p39"/>
            <p:cNvSpPr/>
            <p:nvPr/>
          </p:nvSpPr>
          <p:spPr>
            <a:xfrm>
              <a:off x="2285577" y="1798500"/>
              <a:ext cx="42952" cy="42952"/>
            </a:xfrm>
            <a:custGeom>
              <a:rect b="b" l="l" r="r" t="t"/>
              <a:pathLst>
                <a:path extrusionOk="0" h="769" w="769">
                  <a:moveTo>
                    <a:pt x="1" y="1"/>
                  </a:moveTo>
                  <a:lnTo>
                    <a:pt x="1" y="769"/>
                  </a:lnTo>
                  <a:lnTo>
                    <a:pt x="769" y="769"/>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1" name="Google Shape;14791;p39"/>
            <p:cNvSpPr/>
            <p:nvPr/>
          </p:nvSpPr>
          <p:spPr>
            <a:xfrm>
              <a:off x="2328474" y="1798500"/>
              <a:ext cx="43846" cy="42952"/>
            </a:xfrm>
            <a:custGeom>
              <a:rect b="b" l="l" r="r" t="t"/>
              <a:pathLst>
                <a:path extrusionOk="0" h="769" w="785">
                  <a:moveTo>
                    <a:pt x="1" y="1"/>
                  </a:moveTo>
                  <a:lnTo>
                    <a:pt x="1" y="769"/>
                  </a:lnTo>
                  <a:lnTo>
                    <a:pt x="785" y="769"/>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2" name="Google Shape;14792;p39"/>
            <p:cNvSpPr/>
            <p:nvPr/>
          </p:nvSpPr>
          <p:spPr>
            <a:xfrm>
              <a:off x="2372264" y="1798500"/>
              <a:ext cx="42952" cy="42952"/>
            </a:xfrm>
            <a:custGeom>
              <a:rect b="b" l="l" r="r" t="t"/>
              <a:pathLst>
                <a:path extrusionOk="0" h="769" w="769">
                  <a:moveTo>
                    <a:pt x="1" y="1"/>
                  </a:moveTo>
                  <a:lnTo>
                    <a:pt x="1" y="769"/>
                  </a:lnTo>
                  <a:lnTo>
                    <a:pt x="769" y="769"/>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3" name="Google Shape;14793;p39"/>
            <p:cNvSpPr/>
            <p:nvPr/>
          </p:nvSpPr>
          <p:spPr>
            <a:xfrm>
              <a:off x="2415160" y="1798500"/>
              <a:ext cx="43846" cy="42952"/>
            </a:xfrm>
            <a:custGeom>
              <a:rect b="b" l="l" r="r" t="t"/>
              <a:pathLst>
                <a:path extrusionOk="0" h="769" w="785">
                  <a:moveTo>
                    <a:pt x="1" y="1"/>
                  </a:moveTo>
                  <a:lnTo>
                    <a:pt x="1" y="769"/>
                  </a:lnTo>
                  <a:lnTo>
                    <a:pt x="784" y="769"/>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4" name="Google Shape;14794;p39"/>
            <p:cNvSpPr/>
            <p:nvPr/>
          </p:nvSpPr>
          <p:spPr>
            <a:xfrm>
              <a:off x="2458951" y="1798500"/>
              <a:ext cx="43846" cy="42952"/>
            </a:xfrm>
            <a:custGeom>
              <a:rect b="b" l="l" r="r" t="t"/>
              <a:pathLst>
                <a:path extrusionOk="0" h="769" w="785">
                  <a:moveTo>
                    <a:pt x="0" y="1"/>
                  </a:moveTo>
                  <a:lnTo>
                    <a:pt x="0" y="769"/>
                  </a:lnTo>
                  <a:lnTo>
                    <a:pt x="784" y="769"/>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5" name="Google Shape;14795;p39"/>
            <p:cNvSpPr/>
            <p:nvPr/>
          </p:nvSpPr>
          <p:spPr>
            <a:xfrm>
              <a:off x="2502741" y="1798500"/>
              <a:ext cx="42952" cy="42952"/>
            </a:xfrm>
            <a:custGeom>
              <a:rect b="b" l="l" r="r" t="t"/>
              <a:pathLst>
                <a:path extrusionOk="0" h="769" w="769">
                  <a:moveTo>
                    <a:pt x="0" y="1"/>
                  </a:moveTo>
                  <a:lnTo>
                    <a:pt x="0" y="769"/>
                  </a:lnTo>
                  <a:lnTo>
                    <a:pt x="768" y="769"/>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6" name="Google Shape;14796;p39"/>
            <p:cNvSpPr/>
            <p:nvPr/>
          </p:nvSpPr>
          <p:spPr>
            <a:xfrm>
              <a:off x="2545638" y="1798500"/>
              <a:ext cx="43790" cy="42952"/>
            </a:xfrm>
            <a:custGeom>
              <a:rect b="b" l="l" r="r" t="t"/>
              <a:pathLst>
                <a:path extrusionOk="0" h="769" w="784">
                  <a:moveTo>
                    <a:pt x="0" y="1"/>
                  </a:moveTo>
                  <a:lnTo>
                    <a:pt x="0" y="769"/>
                  </a:lnTo>
                  <a:lnTo>
                    <a:pt x="784" y="769"/>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7" name="Google Shape;14797;p39"/>
            <p:cNvSpPr/>
            <p:nvPr/>
          </p:nvSpPr>
          <p:spPr>
            <a:xfrm>
              <a:off x="2589372" y="1798500"/>
              <a:ext cx="42952" cy="42952"/>
            </a:xfrm>
            <a:custGeom>
              <a:rect b="b" l="l" r="r" t="t"/>
              <a:pathLst>
                <a:path extrusionOk="0" h="769" w="769">
                  <a:moveTo>
                    <a:pt x="1" y="1"/>
                  </a:moveTo>
                  <a:lnTo>
                    <a:pt x="1" y="769"/>
                  </a:lnTo>
                  <a:lnTo>
                    <a:pt x="769" y="769"/>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8" name="Google Shape;14798;p39"/>
            <p:cNvSpPr/>
            <p:nvPr/>
          </p:nvSpPr>
          <p:spPr>
            <a:xfrm>
              <a:off x="2198946" y="1841396"/>
              <a:ext cx="42952" cy="43846"/>
            </a:xfrm>
            <a:custGeom>
              <a:rect b="b" l="l" r="r" t="t"/>
              <a:pathLst>
                <a:path extrusionOk="0" h="785" w="769">
                  <a:moveTo>
                    <a:pt x="0" y="1"/>
                  </a:moveTo>
                  <a:lnTo>
                    <a:pt x="0" y="784"/>
                  </a:lnTo>
                  <a:lnTo>
                    <a:pt x="768" y="784"/>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9" name="Google Shape;14799;p39"/>
            <p:cNvSpPr/>
            <p:nvPr/>
          </p:nvSpPr>
          <p:spPr>
            <a:xfrm>
              <a:off x="2241842" y="1841396"/>
              <a:ext cx="43790" cy="43846"/>
            </a:xfrm>
            <a:custGeom>
              <a:rect b="b" l="l" r="r" t="t"/>
              <a:pathLst>
                <a:path extrusionOk="0" h="785" w="784">
                  <a:moveTo>
                    <a:pt x="0" y="1"/>
                  </a:moveTo>
                  <a:lnTo>
                    <a:pt x="0" y="784"/>
                  </a:lnTo>
                  <a:lnTo>
                    <a:pt x="784" y="784"/>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0" name="Google Shape;14800;p39"/>
            <p:cNvSpPr/>
            <p:nvPr/>
          </p:nvSpPr>
          <p:spPr>
            <a:xfrm>
              <a:off x="2285577" y="1841396"/>
              <a:ext cx="42952" cy="43846"/>
            </a:xfrm>
            <a:custGeom>
              <a:rect b="b" l="l" r="r" t="t"/>
              <a:pathLst>
                <a:path extrusionOk="0" h="785" w="769">
                  <a:moveTo>
                    <a:pt x="1" y="1"/>
                  </a:moveTo>
                  <a:lnTo>
                    <a:pt x="1" y="784"/>
                  </a:lnTo>
                  <a:lnTo>
                    <a:pt x="769" y="784"/>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1" name="Google Shape;14801;p39"/>
            <p:cNvSpPr/>
            <p:nvPr/>
          </p:nvSpPr>
          <p:spPr>
            <a:xfrm>
              <a:off x="2328474" y="1841396"/>
              <a:ext cx="43846" cy="43846"/>
            </a:xfrm>
            <a:custGeom>
              <a:rect b="b" l="l" r="r" t="t"/>
              <a:pathLst>
                <a:path extrusionOk="0" h="785" w="785">
                  <a:moveTo>
                    <a:pt x="1" y="1"/>
                  </a:moveTo>
                  <a:lnTo>
                    <a:pt x="1" y="784"/>
                  </a:lnTo>
                  <a:lnTo>
                    <a:pt x="785" y="784"/>
                  </a:lnTo>
                  <a:lnTo>
                    <a:pt x="785"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2" name="Google Shape;14802;p39"/>
            <p:cNvSpPr/>
            <p:nvPr/>
          </p:nvSpPr>
          <p:spPr>
            <a:xfrm>
              <a:off x="2372264" y="1841396"/>
              <a:ext cx="42952" cy="43846"/>
            </a:xfrm>
            <a:custGeom>
              <a:rect b="b" l="l" r="r" t="t"/>
              <a:pathLst>
                <a:path extrusionOk="0" h="785" w="769">
                  <a:moveTo>
                    <a:pt x="1" y="1"/>
                  </a:moveTo>
                  <a:lnTo>
                    <a:pt x="1" y="784"/>
                  </a:lnTo>
                  <a:lnTo>
                    <a:pt x="769" y="784"/>
                  </a:lnTo>
                  <a:lnTo>
                    <a:pt x="7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3" name="Google Shape;14803;p39"/>
            <p:cNvSpPr/>
            <p:nvPr/>
          </p:nvSpPr>
          <p:spPr>
            <a:xfrm>
              <a:off x="2415160" y="1841396"/>
              <a:ext cx="43846" cy="43846"/>
            </a:xfrm>
            <a:custGeom>
              <a:rect b="b" l="l" r="r" t="t"/>
              <a:pathLst>
                <a:path extrusionOk="0" h="785" w="785">
                  <a:moveTo>
                    <a:pt x="1" y="1"/>
                  </a:moveTo>
                  <a:lnTo>
                    <a:pt x="1" y="784"/>
                  </a:lnTo>
                  <a:lnTo>
                    <a:pt x="784" y="784"/>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4" name="Google Shape;14804;p39"/>
            <p:cNvSpPr/>
            <p:nvPr/>
          </p:nvSpPr>
          <p:spPr>
            <a:xfrm>
              <a:off x="2458951" y="1841396"/>
              <a:ext cx="43846" cy="43846"/>
            </a:xfrm>
            <a:custGeom>
              <a:rect b="b" l="l" r="r" t="t"/>
              <a:pathLst>
                <a:path extrusionOk="0" h="785" w="785">
                  <a:moveTo>
                    <a:pt x="0" y="1"/>
                  </a:moveTo>
                  <a:lnTo>
                    <a:pt x="0" y="784"/>
                  </a:lnTo>
                  <a:lnTo>
                    <a:pt x="784" y="784"/>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5" name="Google Shape;14805;p39"/>
            <p:cNvSpPr/>
            <p:nvPr/>
          </p:nvSpPr>
          <p:spPr>
            <a:xfrm>
              <a:off x="2502741" y="1841396"/>
              <a:ext cx="42952" cy="43846"/>
            </a:xfrm>
            <a:custGeom>
              <a:rect b="b" l="l" r="r" t="t"/>
              <a:pathLst>
                <a:path extrusionOk="0" h="785" w="769">
                  <a:moveTo>
                    <a:pt x="0" y="1"/>
                  </a:moveTo>
                  <a:lnTo>
                    <a:pt x="0" y="784"/>
                  </a:lnTo>
                  <a:lnTo>
                    <a:pt x="768" y="784"/>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6" name="Google Shape;14806;p39"/>
            <p:cNvSpPr/>
            <p:nvPr/>
          </p:nvSpPr>
          <p:spPr>
            <a:xfrm>
              <a:off x="2545638" y="1841396"/>
              <a:ext cx="43790" cy="43846"/>
            </a:xfrm>
            <a:custGeom>
              <a:rect b="b" l="l" r="r" t="t"/>
              <a:pathLst>
                <a:path extrusionOk="0" h="785" w="784">
                  <a:moveTo>
                    <a:pt x="0" y="1"/>
                  </a:moveTo>
                  <a:lnTo>
                    <a:pt x="0" y="784"/>
                  </a:lnTo>
                  <a:lnTo>
                    <a:pt x="784" y="784"/>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7" name="Google Shape;14807;p39"/>
            <p:cNvSpPr/>
            <p:nvPr/>
          </p:nvSpPr>
          <p:spPr>
            <a:xfrm>
              <a:off x="2589372" y="1841396"/>
              <a:ext cx="42952" cy="43846"/>
            </a:xfrm>
            <a:custGeom>
              <a:rect b="b" l="l" r="r" t="t"/>
              <a:pathLst>
                <a:path extrusionOk="0" h="785" w="769">
                  <a:moveTo>
                    <a:pt x="1" y="1"/>
                  </a:moveTo>
                  <a:lnTo>
                    <a:pt x="1" y="784"/>
                  </a:lnTo>
                  <a:lnTo>
                    <a:pt x="769" y="784"/>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8" name="Google Shape;14808;p39"/>
            <p:cNvSpPr/>
            <p:nvPr/>
          </p:nvSpPr>
          <p:spPr>
            <a:xfrm>
              <a:off x="2198946" y="1885187"/>
              <a:ext cx="42952" cy="42952"/>
            </a:xfrm>
            <a:custGeom>
              <a:rect b="b" l="l" r="r" t="t"/>
              <a:pathLst>
                <a:path extrusionOk="0" h="769" w="769">
                  <a:moveTo>
                    <a:pt x="0" y="0"/>
                  </a:moveTo>
                  <a:lnTo>
                    <a:pt x="0" y="768"/>
                  </a:lnTo>
                  <a:lnTo>
                    <a:pt x="768" y="768"/>
                  </a:lnTo>
                  <a:lnTo>
                    <a:pt x="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9" name="Google Shape;14809;p39"/>
            <p:cNvSpPr/>
            <p:nvPr/>
          </p:nvSpPr>
          <p:spPr>
            <a:xfrm>
              <a:off x="2241842" y="1885187"/>
              <a:ext cx="43790" cy="42952"/>
            </a:xfrm>
            <a:custGeom>
              <a:rect b="b" l="l" r="r" t="t"/>
              <a:pathLst>
                <a:path extrusionOk="0" h="769" w="784">
                  <a:moveTo>
                    <a:pt x="0" y="0"/>
                  </a:moveTo>
                  <a:lnTo>
                    <a:pt x="0" y="768"/>
                  </a:lnTo>
                  <a:lnTo>
                    <a:pt x="784" y="768"/>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0" name="Google Shape;14810;p39"/>
            <p:cNvSpPr/>
            <p:nvPr/>
          </p:nvSpPr>
          <p:spPr>
            <a:xfrm>
              <a:off x="2285577" y="1885187"/>
              <a:ext cx="42952" cy="42952"/>
            </a:xfrm>
            <a:custGeom>
              <a:rect b="b" l="l" r="r" t="t"/>
              <a:pathLst>
                <a:path extrusionOk="0" h="769" w="769">
                  <a:moveTo>
                    <a:pt x="1" y="0"/>
                  </a:moveTo>
                  <a:lnTo>
                    <a:pt x="1" y="768"/>
                  </a:lnTo>
                  <a:lnTo>
                    <a:pt x="769" y="768"/>
                  </a:lnTo>
                  <a:lnTo>
                    <a:pt x="769"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1" name="Google Shape;14811;p39"/>
            <p:cNvSpPr/>
            <p:nvPr/>
          </p:nvSpPr>
          <p:spPr>
            <a:xfrm>
              <a:off x="2328474" y="1885187"/>
              <a:ext cx="43846" cy="42952"/>
            </a:xfrm>
            <a:custGeom>
              <a:rect b="b" l="l" r="r" t="t"/>
              <a:pathLst>
                <a:path extrusionOk="0" h="769" w="785">
                  <a:moveTo>
                    <a:pt x="1" y="0"/>
                  </a:moveTo>
                  <a:lnTo>
                    <a:pt x="1" y="768"/>
                  </a:lnTo>
                  <a:lnTo>
                    <a:pt x="785" y="768"/>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2" name="Google Shape;14812;p39"/>
            <p:cNvSpPr/>
            <p:nvPr/>
          </p:nvSpPr>
          <p:spPr>
            <a:xfrm>
              <a:off x="2372264" y="1885187"/>
              <a:ext cx="42952" cy="42952"/>
            </a:xfrm>
            <a:custGeom>
              <a:rect b="b" l="l" r="r" t="t"/>
              <a:pathLst>
                <a:path extrusionOk="0" h="769" w="769">
                  <a:moveTo>
                    <a:pt x="1" y="0"/>
                  </a:moveTo>
                  <a:lnTo>
                    <a:pt x="1" y="768"/>
                  </a:lnTo>
                  <a:lnTo>
                    <a:pt x="769" y="768"/>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3" name="Google Shape;14813;p39"/>
            <p:cNvSpPr/>
            <p:nvPr/>
          </p:nvSpPr>
          <p:spPr>
            <a:xfrm>
              <a:off x="2415160" y="1885187"/>
              <a:ext cx="43846" cy="42952"/>
            </a:xfrm>
            <a:custGeom>
              <a:rect b="b" l="l" r="r" t="t"/>
              <a:pathLst>
                <a:path extrusionOk="0" h="769" w="785">
                  <a:moveTo>
                    <a:pt x="1" y="0"/>
                  </a:moveTo>
                  <a:lnTo>
                    <a:pt x="1" y="768"/>
                  </a:lnTo>
                  <a:lnTo>
                    <a:pt x="784" y="768"/>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4" name="Google Shape;14814;p39"/>
            <p:cNvSpPr/>
            <p:nvPr/>
          </p:nvSpPr>
          <p:spPr>
            <a:xfrm>
              <a:off x="2458951" y="1885187"/>
              <a:ext cx="43846" cy="42952"/>
            </a:xfrm>
            <a:custGeom>
              <a:rect b="b" l="l" r="r" t="t"/>
              <a:pathLst>
                <a:path extrusionOk="0" h="769" w="785">
                  <a:moveTo>
                    <a:pt x="0" y="0"/>
                  </a:moveTo>
                  <a:lnTo>
                    <a:pt x="0" y="768"/>
                  </a:lnTo>
                  <a:lnTo>
                    <a:pt x="784" y="768"/>
                  </a:lnTo>
                  <a:lnTo>
                    <a:pt x="784"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5" name="Google Shape;14815;p39"/>
            <p:cNvSpPr/>
            <p:nvPr/>
          </p:nvSpPr>
          <p:spPr>
            <a:xfrm>
              <a:off x="2502741" y="1885187"/>
              <a:ext cx="42952" cy="42952"/>
            </a:xfrm>
            <a:custGeom>
              <a:rect b="b" l="l" r="r" t="t"/>
              <a:pathLst>
                <a:path extrusionOk="0" h="769" w="769">
                  <a:moveTo>
                    <a:pt x="0" y="0"/>
                  </a:moveTo>
                  <a:lnTo>
                    <a:pt x="0" y="768"/>
                  </a:lnTo>
                  <a:lnTo>
                    <a:pt x="768" y="768"/>
                  </a:lnTo>
                  <a:lnTo>
                    <a:pt x="768"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6" name="Google Shape;14816;p39"/>
            <p:cNvSpPr/>
            <p:nvPr/>
          </p:nvSpPr>
          <p:spPr>
            <a:xfrm>
              <a:off x="2545638" y="1885187"/>
              <a:ext cx="43790" cy="42952"/>
            </a:xfrm>
            <a:custGeom>
              <a:rect b="b" l="l" r="r" t="t"/>
              <a:pathLst>
                <a:path extrusionOk="0" h="769" w="784">
                  <a:moveTo>
                    <a:pt x="0" y="0"/>
                  </a:moveTo>
                  <a:lnTo>
                    <a:pt x="0" y="768"/>
                  </a:lnTo>
                  <a:lnTo>
                    <a:pt x="784" y="768"/>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7" name="Google Shape;14817;p39"/>
            <p:cNvSpPr/>
            <p:nvPr/>
          </p:nvSpPr>
          <p:spPr>
            <a:xfrm>
              <a:off x="2589372" y="1885187"/>
              <a:ext cx="42952" cy="42952"/>
            </a:xfrm>
            <a:custGeom>
              <a:rect b="b" l="l" r="r" t="t"/>
              <a:pathLst>
                <a:path extrusionOk="0" h="769" w="769">
                  <a:moveTo>
                    <a:pt x="1" y="0"/>
                  </a:moveTo>
                  <a:lnTo>
                    <a:pt x="1" y="768"/>
                  </a:lnTo>
                  <a:lnTo>
                    <a:pt x="769" y="768"/>
                  </a:lnTo>
                  <a:lnTo>
                    <a:pt x="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8" name="Google Shape;14818;p39"/>
            <p:cNvSpPr/>
            <p:nvPr/>
          </p:nvSpPr>
          <p:spPr>
            <a:xfrm>
              <a:off x="2198946" y="1928083"/>
              <a:ext cx="42952" cy="43846"/>
            </a:xfrm>
            <a:custGeom>
              <a:rect b="b" l="l" r="r" t="t"/>
              <a:pathLst>
                <a:path extrusionOk="0" h="785" w="769">
                  <a:moveTo>
                    <a:pt x="0" y="0"/>
                  </a:moveTo>
                  <a:lnTo>
                    <a:pt x="0" y="784"/>
                  </a:lnTo>
                  <a:lnTo>
                    <a:pt x="768" y="784"/>
                  </a:lnTo>
                  <a:lnTo>
                    <a:pt x="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9" name="Google Shape;14819;p39"/>
            <p:cNvSpPr/>
            <p:nvPr/>
          </p:nvSpPr>
          <p:spPr>
            <a:xfrm>
              <a:off x="2241842" y="1928083"/>
              <a:ext cx="43790" cy="43846"/>
            </a:xfrm>
            <a:custGeom>
              <a:rect b="b" l="l" r="r" t="t"/>
              <a:pathLst>
                <a:path extrusionOk="0" h="785" w="784">
                  <a:moveTo>
                    <a:pt x="0" y="0"/>
                  </a:moveTo>
                  <a:lnTo>
                    <a:pt x="0"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0" name="Google Shape;14820;p39"/>
            <p:cNvSpPr/>
            <p:nvPr/>
          </p:nvSpPr>
          <p:spPr>
            <a:xfrm>
              <a:off x="2285577" y="1928083"/>
              <a:ext cx="42952" cy="43846"/>
            </a:xfrm>
            <a:custGeom>
              <a:rect b="b" l="l" r="r" t="t"/>
              <a:pathLst>
                <a:path extrusionOk="0" h="785" w="769">
                  <a:moveTo>
                    <a:pt x="1" y="0"/>
                  </a:moveTo>
                  <a:lnTo>
                    <a:pt x="1" y="784"/>
                  </a:lnTo>
                  <a:lnTo>
                    <a:pt x="769" y="784"/>
                  </a:lnTo>
                  <a:lnTo>
                    <a:pt x="769"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1" name="Google Shape;14821;p39"/>
            <p:cNvSpPr/>
            <p:nvPr/>
          </p:nvSpPr>
          <p:spPr>
            <a:xfrm>
              <a:off x="2328474" y="1928083"/>
              <a:ext cx="43846" cy="43846"/>
            </a:xfrm>
            <a:custGeom>
              <a:rect b="b" l="l" r="r" t="t"/>
              <a:pathLst>
                <a:path extrusionOk="0" h="785" w="785">
                  <a:moveTo>
                    <a:pt x="1" y="0"/>
                  </a:moveTo>
                  <a:lnTo>
                    <a:pt x="1" y="784"/>
                  </a:lnTo>
                  <a:lnTo>
                    <a:pt x="785" y="784"/>
                  </a:lnTo>
                  <a:lnTo>
                    <a:pt x="785"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2" name="Google Shape;14822;p39"/>
            <p:cNvSpPr/>
            <p:nvPr/>
          </p:nvSpPr>
          <p:spPr>
            <a:xfrm>
              <a:off x="2372264" y="1928083"/>
              <a:ext cx="42952" cy="43846"/>
            </a:xfrm>
            <a:custGeom>
              <a:rect b="b" l="l" r="r" t="t"/>
              <a:pathLst>
                <a:path extrusionOk="0" h="785" w="769">
                  <a:moveTo>
                    <a:pt x="1" y="0"/>
                  </a:moveTo>
                  <a:lnTo>
                    <a:pt x="1" y="784"/>
                  </a:lnTo>
                  <a:lnTo>
                    <a:pt x="769" y="784"/>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3" name="Google Shape;14823;p39"/>
            <p:cNvSpPr/>
            <p:nvPr/>
          </p:nvSpPr>
          <p:spPr>
            <a:xfrm>
              <a:off x="2415160" y="1928083"/>
              <a:ext cx="43846" cy="43846"/>
            </a:xfrm>
            <a:custGeom>
              <a:rect b="b" l="l" r="r" t="t"/>
              <a:pathLst>
                <a:path extrusionOk="0" h="785" w="785">
                  <a:moveTo>
                    <a:pt x="1" y="0"/>
                  </a:moveTo>
                  <a:lnTo>
                    <a:pt x="1"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4" name="Google Shape;14824;p39"/>
            <p:cNvSpPr/>
            <p:nvPr/>
          </p:nvSpPr>
          <p:spPr>
            <a:xfrm>
              <a:off x="2458951" y="1928083"/>
              <a:ext cx="43846" cy="43846"/>
            </a:xfrm>
            <a:custGeom>
              <a:rect b="b" l="l" r="r" t="t"/>
              <a:pathLst>
                <a:path extrusionOk="0" h="785" w="785">
                  <a:moveTo>
                    <a:pt x="0" y="0"/>
                  </a:moveTo>
                  <a:lnTo>
                    <a:pt x="0" y="784"/>
                  </a:lnTo>
                  <a:lnTo>
                    <a:pt x="784" y="784"/>
                  </a:lnTo>
                  <a:lnTo>
                    <a:pt x="784"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5" name="Google Shape;14825;p39"/>
            <p:cNvSpPr/>
            <p:nvPr/>
          </p:nvSpPr>
          <p:spPr>
            <a:xfrm>
              <a:off x="2502741" y="1928083"/>
              <a:ext cx="42952" cy="43846"/>
            </a:xfrm>
            <a:custGeom>
              <a:rect b="b" l="l" r="r" t="t"/>
              <a:pathLst>
                <a:path extrusionOk="0" h="785" w="769">
                  <a:moveTo>
                    <a:pt x="0" y="0"/>
                  </a:moveTo>
                  <a:lnTo>
                    <a:pt x="0" y="784"/>
                  </a:lnTo>
                  <a:lnTo>
                    <a:pt x="768" y="784"/>
                  </a:lnTo>
                  <a:lnTo>
                    <a:pt x="768"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6" name="Google Shape;14826;p39"/>
            <p:cNvSpPr/>
            <p:nvPr/>
          </p:nvSpPr>
          <p:spPr>
            <a:xfrm>
              <a:off x="2545638" y="1928083"/>
              <a:ext cx="43790" cy="43846"/>
            </a:xfrm>
            <a:custGeom>
              <a:rect b="b" l="l" r="r" t="t"/>
              <a:pathLst>
                <a:path extrusionOk="0" h="785" w="784">
                  <a:moveTo>
                    <a:pt x="0" y="0"/>
                  </a:moveTo>
                  <a:lnTo>
                    <a:pt x="0" y="784"/>
                  </a:lnTo>
                  <a:lnTo>
                    <a:pt x="784" y="784"/>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7" name="Google Shape;14827;p39"/>
            <p:cNvSpPr/>
            <p:nvPr/>
          </p:nvSpPr>
          <p:spPr>
            <a:xfrm>
              <a:off x="2589372" y="1928083"/>
              <a:ext cx="42952" cy="43846"/>
            </a:xfrm>
            <a:custGeom>
              <a:rect b="b" l="l" r="r" t="t"/>
              <a:pathLst>
                <a:path extrusionOk="0" h="785" w="769">
                  <a:moveTo>
                    <a:pt x="1" y="0"/>
                  </a:moveTo>
                  <a:lnTo>
                    <a:pt x="1" y="784"/>
                  </a:lnTo>
                  <a:lnTo>
                    <a:pt x="769" y="784"/>
                  </a:lnTo>
                  <a:lnTo>
                    <a:pt x="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8" name="Google Shape;14828;p39"/>
            <p:cNvSpPr/>
            <p:nvPr/>
          </p:nvSpPr>
          <p:spPr>
            <a:xfrm>
              <a:off x="2198946" y="1971874"/>
              <a:ext cx="42952" cy="42952"/>
            </a:xfrm>
            <a:custGeom>
              <a:rect b="b" l="l" r="r" t="t"/>
              <a:pathLst>
                <a:path extrusionOk="0" h="769" w="769">
                  <a:moveTo>
                    <a:pt x="0" y="0"/>
                  </a:moveTo>
                  <a:lnTo>
                    <a:pt x="0" y="768"/>
                  </a:lnTo>
                  <a:lnTo>
                    <a:pt x="768" y="768"/>
                  </a:lnTo>
                  <a:lnTo>
                    <a:pt x="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9" name="Google Shape;14829;p39"/>
            <p:cNvSpPr/>
            <p:nvPr/>
          </p:nvSpPr>
          <p:spPr>
            <a:xfrm>
              <a:off x="2241842" y="1971874"/>
              <a:ext cx="43790" cy="42952"/>
            </a:xfrm>
            <a:custGeom>
              <a:rect b="b" l="l" r="r" t="t"/>
              <a:pathLst>
                <a:path extrusionOk="0" h="769" w="784">
                  <a:moveTo>
                    <a:pt x="0" y="0"/>
                  </a:moveTo>
                  <a:lnTo>
                    <a:pt x="0" y="768"/>
                  </a:lnTo>
                  <a:lnTo>
                    <a:pt x="784" y="768"/>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0" name="Google Shape;14830;p39"/>
            <p:cNvSpPr/>
            <p:nvPr/>
          </p:nvSpPr>
          <p:spPr>
            <a:xfrm>
              <a:off x="2285577" y="1971874"/>
              <a:ext cx="42952" cy="42952"/>
            </a:xfrm>
            <a:custGeom>
              <a:rect b="b" l="l" r="r" t="t"/>
              <a:pathLst>
                <a:path extrusionOk="0" h="769" w="769">
                  <a:moveTo>
                    <a:pt x="1" y="0"/>
                  </a:moveTo>
                  <a:lnTo>
                    <a:pt x="1" y="768"/>
                  </a:lnTo>
                  <a:lnTo>
                    <a:pt x="769" y="768"/>
                  </a:lnTo>
                  <a:lnTo>
                    <a:pt x="769"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1" name="Google Shape;14831;p39"/>
            <p:cNvSpPr/>
            <p:nvPr/>
          </p:nvSpPr>
          <p:spPr>
            <a:xfrm>
              <a:off x="2328474" y="1971874"/>
              <a:ext cx="43846" cy="42952"/>
            </a:xfrm>
            <a:custGeom>
              <a:rect b="b" l="l" r="r" t="t"/>
              <a:pathLst>
                <a:path extrusionOk="0" h="769" w="785">
                  <a:moveTo>
                    <a:pt x="1" y="0"/>
                  </a:moveTo>
                  <a:lnTo>
                    <a:pt x="1" y="768"/>
                  </a:lnTo>
                  <a:lnTo>
                    <a:pt x="785" y="768"/>
                  </a:lnTo>
                  <a:lnTo>
                    <a:pt x="785"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2" name="Google Shape;14832;p39"/>
            <p:cNvSpPr/>
            <p:nvPr/>
          </p:nvSpPr>
          <p:spPr>
            <a:xfrm>
              <a:off x="2372264" y="1971874"/>
              <a:ext cx="42952" cy="42952"/>
            </a:xfrm>
            <a:custGeom>
              <a:rect b="b" l="l" r="r" t="t"/>
              <a:pathLst>
                <a:path extrusionOk="0" h="769" w="769">
                  <a:moveTo>
                    <a:pt x="1" y="0"/>
                  </a:moveTo>
                  <a:lnTo>
                    <a:pt x="1" y="768"/>
                  </a:lnTo>
                  <a:lnTo>
                    <a:pt x="769" y="768"/>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3" name="Google Shape;14833;p39"/>
            <p:cNvSpPr/>
            <p:nvPr/>
          </p:nvSpPr>
          <p:spPr>
            <a:xfrm>
              <a:off x="2415160" y="1971874"/>
              <a:ext cx="43846" cy="42952"/>
            </a:xfrm>
            <a:custGeom>
              <a:rect b="b" l="l" r="r" t="t"/>
              <a:pathLst>
                <a:path extrusionOk="0" h="769" w="785">
                  <a:moveTo>
                    <a:pt x="1" y="0"/>
                  </a:moveTo>
                  <a:lnTo>
                    <a:pt x="1" y="768"/>
                  </a:lnTo>
                  <a:lnTo>
                    <a:pt x="784" y="768"/>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4" name="Google Shape;14834;p39"/>
            <p:cNvSpPr/>
            <p:nvPr/>
          </p:nvSpPr>
          <p:spPr>
            <a:xfrm>
              <a:off x="2458951" y="1971874"/>
              <a:ext cx="43846" cy="42952"/>
            </a:xfrm>
            <a:custGeom>
              <a:rect b="b" l="l" r="r" t="t"/>
              <a:pathLst>
                <a:path extrusionOk="0" h="769" w="785">
                  <a:moveTo>
                    <a:pt x="0" y="0"/>
                  </a:moveTo>
                  <a:lnTo>
                    <a:pt x="0" y="768"/>
                  </a:lnTo>
                  <a:lnTo>
                    <a:pt x="784" y="768"/>
                  </a:lnTo>
                  <a:lnTo>
                    <a:pt x="784"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5" name="Google Shape;14835;p39"/>
            <p:cNvSpPr/>
            <p:nvPr/>
          </p:nvSpPr>
          <p:spPr>
            <a:xfrm>
              <a:off x="2502741" y="1971874"/>
              <a:ext cx="42952" cy="42952"/>
            </a:xfrm>
            <a:custGeom>
              <a:rect b="b" l="l" r="r" t="t"/>
              <a:pathLst>
                <a:path extrusionOk="0" h="769" w="769">
                  <a:moveTo>
                    <a:pt x="0" y="0"/>
                  </a:moveTo>
                  <a:lnTo>
                    <a:pt x="0" y="768"/>
                  </a:lnTo>
                  <a:lnTo>
                    <a:pt x="768" y="768"/>
                  </a:lnTo>
                  <a:lnTo>
                    <a:pt x="768"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6" name="Google Shape;14836;p39"/>
            <p:cNvSpPr/>
            <p:nvPr/>
          </p:nvSpPr>
          <p:spPr>
            <a:xfrm>
              <a:off x="2545638" y="1971874"/>
              <a:ext cx="43790" cy="42952"/>
            </a:xfrm>
            <a:custGeom>
              <a:rect b="b" l="l" r="r" t="t"/>
              <a:pathLst>
                <a:path extrusionOk="0" h="769" w="784">
                  <a:moveTo>
                    <a:pt x="0" y="0"/>
                  </a:moveTo>
                  <a:lnTo>
                    <a:pt x="0" y="768"/>
                  </a:lnTo>
                  <a:lnTo>
                    <a:pt x="784" y="768"/>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7" name="Google Shape;14837;p39"/>
            <p:cNvSpPr/>
            <p:nvPr/>
          </p:nvSpPr>
          <p:spPr>
            <a:xfrm>
              <a:off x="2589372" y="1971874"/>
              <a:ext cx="42952" cy="42952"/>
            </a:xfrm>
            <a:custGeom>
              <a:rect b="b" l="l" r="r" t="t"/>
              <a:pathLst>
                <a:path extrusionOk="0" h="769" w="769">
                  <a:moveTo>
                    <a:pt x="1" y="0"/>
                  </a:moveTo>
                  <a:lnTo>
                    <a:pt x="1" y="768"/>
                  </a:lnTo>
                  <a:lnTo>
                    <a:pt x="769" y="768"/>
                  </a:lnTo>
                  <a:lnTo>
                    <a:pt x="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8" name="Google Shape;14838;p39"/>
            <p:cNvSpPr/>
            <p:nvPr/>
          </p:nvSpPr>
          <p:spPr>
            <a:xfrm>
              <a:off x="2198946" y="2014770"/>
              <a:ext cx="42952" cy="43790"/>
            </a:xfrm>
            <a:custGeom>
              <a:rect b="b" l="l" r="r" t="t"/>
              <a:pathLst>
                <a:path extrusionOk="0" h="784" w="769">
                  <a:moveTo>
                    <a:pt x="0" y="0"/>
                  </a:moveTo>
                  <a:lnTo>
                    <a:pt x="0" y="784"/>
                  </a:lnTo>
                  <a:lnTo>
                    <a:pt x="768" y="784"/>
                  </a:lnTo>
                  <a:lnTo>
                    <a:pt x="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9" name="Google Shape;14839;p39"/>
            <p:cNvSpPr/>
            <p:nvPr/>
          </p:nvSpPr>
          <p:spPr>
            <a:xfrm>
              <a:off x="2241842" y="2014770"/>
              <a:ext cx="43790" cy="43790"/>
            </a:xfrm>
            <a:custGeom>
              <a:rect b="b" l="l" r="r" t="t"/>
              <a:pathLst>
                <a:path extrusionOk="0" h="784" w="784">
                  <a:moveTo>
                    <a:pt x="0" y="0"/>
                  </a:moveTo>
                  <a:lnTo>
                    <a:pt x="0"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0" name="Google Shape;14840;p39"/>
            <p:cNvSpPr/>
            <p:nvPr/>
          </p:nvSpPr>
          <p:spPr>
            <a:xfrm>
              <a:off x="2285577" y="2014770"/>
              <a:ext cx="42952" cy="43790"/>
            </a:xfrm>
            <a:custGeom>
              <a:rect b="b" l="l" r="r" t="t"/>
              <a:pathLst>
                <a:path extrusionOk="0" h="784" w="769">
                  <a:moveTo>
                    <a:pt x="1" y="0"/>
                  </a:moveTo>
                  <a:lnTo>
                    <a:pt x="1" y="784"/>
                  </a:lnTo>
                  <a:lnTo>
                    <a:pt x="769" y="784"/>
                  </a:lnTo>
                  <a:lnTo>
                    <a:pt x="769"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1" name="Google Shape;14841;p39"/>
            <p:cNvSpPr/>
            <p:nvPr/>
          </p:nvSpPr>
          <p:spPr>
            <a:xfrm>
              <a:off x="2328474" y="2014770"/>
              <a:ext cx="43846" cy="43790"/>
            </a:xfrm>
            <a:custGeom>
              <a:rect b="b" l="l" r="r" t="t"/>
              <a:pathLst>
                <a:path extrusionOk="0" h="784" w="785">
                  <a:moveTo>
                    <a:pt x="1" y="0"/>
                  </a:moveTo>
                  <a:lnTo>
                    <a:pt x="1" y="784"/>
                  </a:lnTo>
                  <a:lnTo>
                    <a:pt x="785" y="784"/>
                  </a:lnTo>
                  <a:lnTo>
                    <a:pt x="785"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2" name="Google Shape;14842;p39"/>
            <p:cNvSpPr/>
            <p:nvPr/>
          </p:nvSpPr>
          <p:spPr>
            <a:xfrm>
              <a:off x="2372264" y="2014770"/>
              <a:ext cx="42952" cy="43790"/>
            </a:xfrm>
            <a:custGeom>
              <a:rect b="b" l="l" r="r" t="t"/>
              <a:pathLst>
                <a:path extrusionOk="0" h="784" w="769">
                  <a:moveTo>
                    <a:pt x="1" y="0"/>
                  </a:moveTo>
                  <a:lnTo>
                    <a:pt x="1" y="784"/>
                  </a:lnTo>
                  <a:lnTo>
                    <a:pt x="769" y="784"/>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3" name="Google Shape;14843;p39"/>
            <p:cNvSpPr/>
            <p:nvPr/>
          </p:nvSpPr>
          <p:spPr>
            <a:xfrm>
              <a:off x="2415160" y="2014770"/>
              <a:ext cx="43846" cy="43790"/>
            </a:xfrm>
            <a:custGeom>
              <a:rect b="b" l="l" r="r" t="t"/>
              <a:pathLst>
                <a:path extrusionOk="0" h="784" w="785">
                  <a:moveTo>
                    <a:pt x="1" y="0"/>
                  </a:moveTo>
                  <a:lnTo>
                    <a:pt x="1"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4" name="Google Shape;14844;p39"/>
            <p:cNvSpPr/>
            <p:nvPr/>
          </p:nvSpPr>
          <p:spPr>
            <a:xfrm>
              <a:off x="2458951" y="2014770"/>
              <a:ext cx="43846" cy="43790"/>
            </a:xfrm>
            <a:custGeom>
              <a:rect b="b" l="l" r="r" t="t"/>
              <a:pathLst>
                <a:path extrusionOk="0" h="784" w="785">
                  <a:moveTo>
                    <a:pt x="0" y="0"/>
                  </a:moveTo>
                  <a:lnTo>
                    <a:pt x="0" y="784"/>
                  </a:lnTo>
                  <a:lnTo>
                    <a:pt x="784" y="784"/>
                  </a:lnTo>
                  <a:lnTo>
                    <a:pt x="784"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5" name="Google Shape;14845;p39"/>
            <p:cNvSpPr/>
            <p:nvPr/>
          </p:nvSpPr>
          <p:spPr>
            <a:xfrm>
              <a:off x="2502741" y="2014770"/>
              <a:ext cx="42952" cy="43790"/>
            </a:xfrm>
            <a:custGeom>
              <a:rect b="b" l="l" r="r" t="t"/>
              <a:pathLst>
                <a:path extrusionOk="0" h="784" w="769">
                  <a:moveTo>
                    <a:pt x="0" y="0"/>
                  </a:moveTo>
                  <a:lnTo>
                    <a:pt x="0" y="784"/>
                  </a:lnTo>
                  <a:lnTo>
                    <a:pt x="768" y="784"/>
                  </a:lnTo>
                  <a:lnTo>
                    <a:pt x="768"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6" name="Google Shape;14846;p39"/>
            <p:cNvSpPr/>
            <p:nvPr/>
          </p:nvSpPr>
          <p:spPr>
            <a:xfrm>
              <a:off x="2545638" y="2014770"/>
              <a:ext cx="43790" cy="43790"/>
            </a:xfrm>
            <a:custGeom>
              <a:rect b="b" l="l" r="r" t="t"/>
              <a:pathLst>
                <a:path extrusionOk="0" h="784" w="784">
                  <a:moveTo>
                    <a:pt x="0" y="0"/>
                  </a:moveTo>
                  <a:lnTo>
                    <a:pt x="0" y="784"/>
                  </a:lnTo>
                  <a:lnTo>
                    <a:pt x="784" y="784"/>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7" name="Google Shape;14847;p39"/>
            <p:cNvSpPr/>
            <p:nvPr/>
          </p:nvSpPr>
          <p:spPr>
            <a:xfrm>
              <a:off x="2589372" y="2014770"/>
              <a:ext cx="42952" cy="43790"/>
            </a:xfrm>
            <a:custGeom>
              <a:rect b="b" l="l" r="r" t="t"/>
              <a:pathLst>
                <a:path extrusionOk="0" h="784" w="769">
                  <a:moveTo>
                    <a:pt x="1" y="0"/>
                  </a:moveTo>
                  <a:lnTo>
                    <a:pt x="1" y="784"/>
                  </a:lnTo>
                  <a:lnTo>
                    <a:pt x="769" y="784"/>
                  </a:lnTo>
                  <a:lnTo>
                    <a:pt x="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8" name="Google Shape;14848;p39"/>
            <p:cNvSpPr/>
            <p:nvPr/>
          </p:nvSpPr>
          <p:spPr>
            <a:xfrm>
              <a:off x="2198946" y="2058505"/>
              <a:ext cx="42952" cy="42952"/>
            </a:xfrm>
            <a:custGeom>
              <a:rect b="b" l="l" r="r" t="t"/>
              <a:pathLst>
                <a:path extrusionOk="0" h="769" w="769">
                  <a:moveTo>
                    <a:pt x="0" y="1"/>
                  </a:moveTo>
                  <a:lnTo>
                    <a:pt x="0" y="769"/>
                  </a:lnTo>
                  <a:lnTo>
                    <a:pt x="768" y="769"/>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9" name="Google Shape;14849;p39"/>
            <p:cNvSpPr/>
            <p:nvPr/>
          </p:nvSpPr>
          <p:spPr>
            <a:xfrm>
              <a:off x="2241842" y="2058505"/>
              <a:ext cx="43790" cy="42952"/>
            </a:xfrm>
            <a:custGeom>
              <a:rect b="b" l="l" r="r" t="t"/>
              <a:pathLst>
                <a:path extrusionOk="0" h="769" w="784">
                  <a:moveTo>
                    <a:pt x="0" y="1"/>
                  </a:moveTo>
                  <a:lnTo>
                    <a:pt x="0" y="769"/>
                  </a:lnTo>
                  <a:lnTo>
                    <a:pt x="784" y="769"/>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0" name="Google Shape;14850;p39"/>
            <p:cNvSpPr/>
            <p:nvPr/>
          </p:nvSpPr>
          <p:spPr>
            <a:xfrm>
              <a:off x="2285577" y="2058505"/>
              <a:ext cx="42952" cy="42952"/>
            </a:xfrm>
            <a:custGeom>
              <a:rect b="b" l="l" r="r" t="t"/>
              <a:pathLst>
                <a:path extrusionOk="0" h="769" w="769">
                  <a:moveTo>
                    <a:pt x="1" y="1"/>
                  </a:moveTo>
                  <a:lnTo>
                    <a:pt x="1" y="769"/>
                  </a:lnTo>
                  <a:lnTo>
                    <a:pt x="769" y="769"/>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1" name="Google Shape;14851;p39"/>
            <p:cNvSpPr/>
            <p:nvPr/>
          </p:nvSpPr>
          <p:spPr>
            <a:xfrm>
              <a:off x="2328474" y="2058505"/>
              <a:ext cx="43846" cy="42952"/>
            </a:xfrm>
            <a:custGeom>
              <a:rect b="b" l="l" r="r" t="t"/>
              <a:pathLst>
                <a:path extrusionOk="0" h="769" w="785">
                  <a:moveTo>
                    <a:pt x="1" y="1"/>
                  </a:moveTo>
                  <a:lnTo>
                    <a:pt x="1" y="769"/>
                  </a:lnTo>
                  <a:lnTo>
                    <a:pt x="785" y="769"/>
                  </a:lnTo>
                  <a:lnTo>
                    <a:pt x="785"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2" name="Google Shape;14852;p39"/>
            <p:cNvSpPr/>
            <p:nvPr/>
          </p:nvSpPr>
          <p:spPr>
            <a:xfrm>
              <a:off x="2372264" y="2058505"/>
              <a:ext cx="42952" cy="42952"/>
            </a:xfrm>
            <a:custGeom>
              <a:rect b="b" l="l" r="r" t="t"/>
              <a:pathLst>
                <a:path extrusionOk="0" h="769" w="769">
                  <a:moveTo>
                    <a:pt x="1" y="1"/>
                  </a:moveTo>
                  <a:lnTo>
                    <a:pt x="1" y="769"/>
                  </a:lnTo>
                  <a:lnTo>
                    <a:pt x="769" y="769"/>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3" name="Google Shape;14853;p39"/>
            <p:cNvSpPr/>
            <p:nvPr/>
          </p:nvSpPr>
          <p:spPr>
            <a:xfrm>
              <a:off x="2415160" y="2058505"/>
              <a:ext cx="43846" cy="42952"/>
            </a:xfrm>
            <a:custGeom>
              <a:rect b="b" l="l" r="r" t="t"/>
              <a:pathLst>
                <a:path extrusionOk="0" h="769" w="785">
                  <a:moveTo>
                    <a:pt x="1" y="1"/>
                  </a:moveTo>
                  <a:lnTo>
                    <a:pt x="1" y="769"/>
                  </a:lnTo>
                  <a:lnTo>
                    <a:pt x="784" y="769"/>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4" name="Google Shape;14854;p39"/>
            <p:cNvSpPr/>
            <p:nvPr/>
          </p:nvSpPr>
          <p:spPr>
            <a:xfrm>
              <a:off x="2458951" y="2058505"/>
              <a:ext cx="43846" cy="42952"/>
            </a:xfrm>
            <a:custGeom>
              <a:rect b="b" l="l" r="r" t="t"/>
              <a:pathLst>
                <a:path extrusionOk="0" h="769" w="785">
                  <a:moveTo>
                    <a:pt x="0" y="1"/>
                  </a:moveTo>
                  <a:lnTo>
                    <a:pt x="0" y="769"/>
                  </a:lnTo>
                  <a:lnTo>
                    <a:pt x="784" y="769"/>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5" name="Google Shape;14855;p39"/>
            <p:cNvSpPr/>
            <p:nvPr/>
          </p:nvSpPr>
          <p:spPr>
            <a:xfrm>
              <a:off x="2502741" y="2058505"/>
              <a:ext cx="42952" cy="42952"/>
            </a:xfrm>
            <a:custGeom>
              <a:rect b="b" l="l" r="r" t="t"/>
              <a:pathLst>
                <a:path extrusionOk="0" h="769" w="769">
                  <a:moveTo>
                    <a:pt x="0" y="1"/>
                  </a:moveTo>
                  <a:lnTo>
                    <a:pt x="0" y="769"/>
                  </a:lnTo>
                  <a:lnTo>
                    <a:pt x="768" y="769"/>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6" name="Google Shape;14856;p39"/>
            <p:cNvSpPr/>
            <p:nvPr/>
          </p:nvSpPr>
          <p:spPr>
            <a:xfrm>
              <a:off x="2545638" y="2058505"/>
              <a:ext cx="43790" cy="42952"/>
            </a:xfrm>
            <a:custGeom>
              <a:rect b="b" l="l" r="r" t="t"/>
              <a:pathLst>
                <a:path extrusionOk="0" h="769" w="784">
                  <a:moveTo>
                    <a:pt x="0" y="1"/>
                  </a:moveTo>
                  <a:lnTo>
                    <a:pt x="0" y="769"/>
                  </a:lnTo>
                  <a:lnTo>
                    <a:pt x="784" y="769"/>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7" name="Google Shape;14857;p39"/>
            <p:cNvSpPr/>
            <p:nvPr/>
          </p:nvSpPr>
          <p:spPr>
            <a:xfrm>
              <a:off x="2589372" y="2058505"/>
              <a:ext cx="42952" cy="42952"/>
            </a:xfrm>
            <a:custGeom>
              <a:rect b="b" l="l" r="r" t="t"/>
              <a:pathLst>
                <a:path extrusionOk="0" h="769" w="769">
                  <a:moveTo>
                    <a:pt x="1" y="1"/>
                  </a:moveTo>
                  <a:lnTo>
                    <a:pt x="1" y="769"/>
                  </a:lnTo>
                  <a:lnTo>
                    <a:pt x="769" y="769"/>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8" name="Google Shape;14858;p39"/>
            <p:cNvSpPr/>
            <p:nvPr/>
          </p:nvSpPr>
          <p:spPr>
            <a:xfrm>
              <a:off x="2198946" y="2101401"/>
              <a:ext cx="42952" cy="43846"/>
            </a:xfrm>
            <a:custGeom>
              <a:rect b="b" l="l" r="r" t="t"/>
              <a:pathLst>
                <a:path extrusionOk="0" h="785" w="769">
                  <a:moveTo>
                    <a:pt x="0" y="1"/>
                  </a:moveTo>
                  <a:lnTo>
                    <a:pt x="0" y="785"/>
                  </a:lnTo>
                  <a:lnTo>
                    <a:pt x="768" y="785"/>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9" name="Google Shape;14859;p39"/>
            <p:cNvSpPr/>
            <p:nvPr/>
          </p:nvSpPr>
          <p:spPr>
            <a:xfrm>
              <a:off x="2241842" y="2101401"/>
              <a:ext cx="43790" cy="43846"/>
            </a:xfrm>
            <a:custGeom>
              <a:rect b="b" l="l" r="r" t="t"/>
              <a:pathLst>
                <a:path extrusionOk="0" h="785" w="784">
                  <a:moveTo>
                    <a:pt x="0" y="1"/>
                  </a:moveTo>
                  <a:lnTo>
                    <a:pt x="0" y="785"/>
                  </a:lnTo>
                  <a:lnTo>
                    <a:pt x="784" y="785"/>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0" name="Google Shape;14860;p39"/>
            <p:cNvSpPr/>
            <p:nvPr/>
          </p:nvSpPr>
          <p:spPr>
            <a:xfrm>
              <a:off x="2285577" y="2101401"/>
              <a:ext cx="42952" cy="43846"/>
            </a:xfrm>
            <a:custGeom>
              <a:rect b="b" l="l" r="r" t="t"/>
              <a:pathLst>
                <a:path extrusionOk="0" h="785" w="769">
                  <a:moveTo>
                    <a:pt x="1" y="1"/>
                  </a:moveTo>
                  <a:lnTo>
                    <a:pt x="1" y="785"/>
                  </a:lnTo>
                  <a:lnTo>
                    <a:pt x="769" y="785"/>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1" name="Google Shape;14861;p39"/>
            <p:cNvSpPr/>
            <p:nvPr/>
          </p:nvSpPr>
          <p:spPr>
            <a:xfrm>
              <a:off x="2328474" y="2101401"/>
              <a:ext cx="43846" cy="43846"/>
            </a:xfrm>
            <a:custGeom>
              <a:rect b="b" l="l" r="r" t="t"/>
              <a:pathLst>
                <a:path extrusionOk="0" h="785" w="785">
                  <a:moveTo>
                    <a:pt x="1" y="1"/>
                  </a:moveTo>
                  <a:lnTo>
                    <a:pt x="1" y="785"/>
                  </a:lnTo>
                  <a:lnTo>
                    <a:pt x="785" y="785"/>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2" name="Google Shape;14862;p39"/>
            <p:cNvSpPr/>
            <p:nvPr/>
          </p:nvSpPr>
          <p:spPr>
            <a:xfrm>
              <a:off x="2372264" y="2101401"/>
              <a:ext cx="42952" cy="43846"/>
            </a:xfrm>
            <a:custGeom>
              <a:rect b="b" l="l" r="r" t="t"/>
              <a:pathLst>
                <a:path extrusionOk="0" h="785" w="769">
                  <a:moveTo>
                    <a:pt x="1" y="1"/>
                  </a:moveTo>
                  <a:lnTo>
                    <a:pt x="1" y="785"/>
                  </a:lnTo>
                  <a:lnTo>
                    <a:pt x="769" y="785"/>
                  </a:lnTo>
                  <a:lnTo>
                    <a:pt x="7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3" name="Google Shape;14863;p39"/>
            <p:cNvSpPr/>
            <p:nvPr/>
          </p:nvSpPr>
          <p:spPr>
            <a:xfrm>
              <a:off x="2415160" y="2101401"/>
              <a:ext cx="43846" cy="43846"/>
            </a:xfrm>
            <a:custGeom>
              <a:rect b="b" l="l" r="r" t="t"/>
              <a:pathLst>
                <a:path extrusionOk="0" h="785" w="785">
                  <a:moveTo>
                    <a:pt x="1" y="1"/>
                  </a:moveTo>
                  <a:lnTo>
                    <a:pt x="1" y="785"/>
                  </a:lnTo>
                  <a:lnTo>
                    <a:pt x="784" y="785"/>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4" name="Google Shape;14864;p39"/>
            <p:cNvSpPr/>
            <p:nvPr/>
          </p:nvSpPr>
          <p:spPr>
            <a:xfrm>
              <a:off x="2458951" y="2101401"/>
              <a:ext cx="43846" cy="43846"/>
            </a:xfrm>
            <a:custGeom>
              <a:rect b="b" l="l" r="r" t="t"/>
              <a:pathLst>
                <a:path extrusionOk="0" h="785" w="785">
                  <a:moveTo>
                    <a:pt x="0" y="1"/>
                  </a:moveTo>
                  <a:lnTo>
                    <a:pt x="0" y="785"/>
                  </a:lnTo>
                  <a:lnTo>
                    <a:pt x="784" y="785"/>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5" name="Google Shape;14865;p39"/>
            <p:cNvSpPr/>
            <p:nvPr/>
          </p:nvSpPr>
          <p:spPr>
            <a:xfrm>
              <a:off x="2502741" y="2101401"/>
              <a:ext cx="42952" cy="43846"/>
            </a:xfrm>
            <a:custGeom>
              <a:rect b="b" l="l" r="r" t="t"/>
              <a:pathLst>
                <a:path extrusionOk="0" h="785" w="769">
                  <a:moveTo>
                    <a:pt x="0" y="1"/>
                  </a:moveTo>
                  <a:lnTo>
                    <a:pt x="0" y="785"/>
                  </a:lnTo>
                  <a:lnTo>
                    <a:pt x="768" y="785"/>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6" name="Google Shape;14866;p39"/>
            <p:cNvSpPr/>
            <p:nvPr/>
          </p:nvSpPr>
          <p:spPr>
            <a:xfrm>
              <a:off x="2545638" y="2101401"/>
              <a:ext cx="43790" cy="43846"/>
            </a:xfrm>
            <a:custGeom>
              <a:rect b="b" l="l" r="r" t="t"/>
              <a:pathLst>
                <a:path extrusionOk="0" h="785" w="784">
                  <a:moveTo>
                    <a:pt x="0" y="1"/>
                  </a:moveTo>
                  <a:lnTo>
                    <a:pt x="0" y="785"/>
                  </a:lnTo>
                  <a:lnTo>
                    <a:pt x="784" y="785"/>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7" name="Google Shape;14867;p39"/>
            <p:cNvSpPr/>
            <p:nvPr/>
          </p:nvSpPr>
          <p:spPr>
            <a:xfrm>
              <a:off x="2589372" y="2101401"/>
              <a:ext cx="42952" cy="43846"/>
            </a:xfrm>
            <a:custGeom>
              <a:rect b="b" l="l" r="r" t="t"/>
              <a:pathLst>
                <a:path extrusionOk="0" h="785" w="769">
                  <a:moveTo>
                    <a:pt x="1" y="1"/>
                  </a:moveTo>
                  <a:lnTo>
                    <a:pt x="1" y="785"/>
                  </a:lnTo>
                  <a:lnTo>
                    <a:pt x="769" y="785"/>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8" name="Google Shape;14868;p39"/>
            <p:cNvSpPr/>
            <p:nvPr/>
          </p:nvSpPr>
          <p:spPr>
            <a:xfrm>
              <a:off x="2198946" y="2145192"/>
              <a:ext cx="42952" cy="42952"/>
            </a:xfrm>
            <a:custGeom>
              <a:rect b="b" l="l" r="r" t="t"/>
              <a:pathLst>
                <a:path extrusionOk="0" h="769" w="769">
                  <a:moveTo>
                    <a:pt x="0" y="1"/>
                  </a:moveTo>
                  <a:lnTo>
                    <a:pt x="0" y="769"/>
                  </a:lnTo>
                  <a:lnTo>
                    <a:pt x="768" y="769"/>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9" name="Google Shape;14869;p39"/>
            <p:cNvSpPr/>
            <p:nvPr/>
          </p:nvSpPr>
          <p:spPr>
            <a:xfrm>
              <a:off x="2241842" y="2145192"/>
              <a:ext cx="43790" cy="42952"/>
            </a:xfrm>
            <a:custGeom>
              <a:rect b="b" l="l" r="r" t="t"/>
              <a:pathLst>
                <a:path extrusionOk="0" h="769" w="784">
                  <a:moveTo>
                    <a:pt x="0" y="1"/>
                  </a:moveTo>
                  <a:lnTo>
                    <a:pt x="0" y="769"/>
                  </a:lnTo>
                  <a:lnTo>
                    <a:pt x="784" y="769"/>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0" name="Google Shape;14870;p39"/>
            <p:cNvSpPr/>
            <p:nvPr/>
          </p:nvSpPr>
          <p:spPr>
            <a:xfrm>
              <a:off x="2285577" y="2145192"/>
              <a:ext cx="42952" cy="42952"/>
            </a:xfrm>
            <a:custGeom>
              <a:rect b="b" l="l" r="r" t="t"/>
              <a:pathLst>
                <a:path extrusionOk="0" h="769" w="769">
                  <a:moveTo>
                    <a:pt x="1" y="1"/>
                  </a:moveTo>
                  <a:lnTo>
                    <a:pt x="1" y="769"/>
                  </a:lnTo>
                  <a:lnTo>
                    <a:pt x="769" y="769"/>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1" name="Google Shape;14871;p39"/>
            <p:cNvSpPr/>
            <p:nvPr/>
          </p:nvSpPr>
          <p:spPr>
            <a:xfrm>
              <a:off x="2328474" y="2145192"/>
              <a:ext cx="43846" cy="42952"/>
            </a:xfrm>
            <a:custGeom>
              <a:rect b="b" l="l" r="r" t="t"/>
              <a:pathLst>
                <a:path extrusionOk="0" h="769" w="785">
                  <a:moveTo>
                    <a:pt x="1" y="1"/>
                  </a:moveTo>
                  <a:lnTo>
                    <a:pt x="1" y="769"/>
                  </a:lnTo>
                  <a:lnTo>
                    <a:pt x="785" y="769"/>
                  </a:lnTo>
                  <a:lnTo>
                    <a:pt x="785"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2" name="Google Shape;14872;p39"/>
            <p:cNvSpPr/>
            <p:nvPr/>
          </p:nvSpPr>
          <p:spPr>
            <a:xfrm>
              <a:off x="2372264" y="2145192"/>
              <a:ext cx="42952" cy="42952"/>
            </a:xfrm>
            <a:custGeom>
              <a:rect b="b" l="l" r="r" t="t"/>
              <a:pathLst>
                <a:path extrusionOk="0" h="769" w="769">
                  <a:moveTo>
                    <a:pt x="1" y="1"/>
                  </a:moveTo>
                  <a:lnTo>
                    <a:pt x="1" y="769"/>
                  </a:lnTo>
                  <a:lnTo>
                    <a:pt x="769" y="769"/>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3" name="Google Shape;14873;p39"/>
            <p:cNvSpPr/>
            <p:nvPr/>
          </p:nvSpPr>
          <p:spPr>
            <a:xfrm>
              <a:off x="2415160" y="2145192"/>
              <a:ext cx="43846" cy="42952"/>
            </a:xfrm>
            <a:custGeom>
              <a:rect b="b" l="l" r="r" t="t"/>
              <a:pathLst>
                <a:path extrusionOk="0" h="769" w="785">
                  <a:moveTo>
                    <a:pt x="1" y="1"/>
                  </a:moveTo>
                  <a:lnTo>
                    <a:pt x="1" y="769"/>
                  </a:lnTo>
                  <a:lnTo>
                    <a:pt x="784" y="769"/>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4" name="Google Shape;14874;p39"/>
            <p:cNvSpPr/>
            <p:nvPr/>
          </p:nvSpPr>
          <p:spPr>
            <a:xfrm>
              <a:off x="2458951" y="2145192"/>
              <a:ext cx="43846" cy="42952"/>
            </a:xfrm>
            <a:custGeom>
              <a:rect b="b" l="l" r="r" t="t"/>
              <a:pathLst>
                <a:path extrusionOk="0" h="769" w="785">
                  <a:moveTo>
                    <a:pt x="0" y="1"/>
                  </a:moveTo>
                  <a:lnTo>
                    <a:pt x="0" y="769"/>
                  </a:lnTo>
                  <a:lnTo>
                    <a:pt x="784" y="769"/>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5" name="Google Shape;14875;p39"/>
            <p:cNvSpPr/>
            <p:nvPr/>
          </p:nvSpPr>
          <p:spPr>
            <a:xfrm>
              <a:off x="2502741" y="2145192"/>
              <a:ext cx="42952" cy="42952"/>
            </a:xfrm>
            <a:custGeom>
              <a:rect b="b" l="l" r="r" t="t"/>
              <a:pathLst>
                <a:path extrusionOk="0" h="769" w="769">
                  <a:moveTo>
                    <a:pt x="0" y="1"/>
                  </a:moveTo>
                  <a:lnTo>
                    <a:pt x="0" y="769"/>
                  </a:lnTo>
                  <a:lnTo>
                    <a:pt x="768" y="769"/>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6" name="Google Shape;14876;p39"/>
            <p:cNvSpPr/>
            <p:nvPr/>
          </p:nvSpPr>
          <p:spPr>
            <a:xfrm>
              <a:off x="2545638" y="2145192"/>
              <a:ext cx="43790" cy="42952"/>
            </a:xfrm>
            <a:custGeom>
              <a:rect b="b" l="l" r="r" t="t"/>
              <a:pathLst>
                <a:path extrusionOk="0" h="769" w="784">
                  <a:moveTo>
                    <a:pt x="0" y="1"/>
                  </a:moveTo>
                  <a:lnTo>
                    <a:pt x="0" y="769"/>
                  </a:lnTo>
                  <a:lnTo>
                    <a:pt x="784" y="769"/>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7" name="Google Shape;14877;p39"/>
            <p:cNvSpPr/>
            <p:nvPr/>
          </p:nvSpPr>
          <p:spPr>
            <a:xfrm>
              <a:off x="2589372" y="2145192"/>
              <a:ext cx="42952" cy="42952"/>
            </a:xfrm>
            <a:custGeom>
              <a:rect b="b" l="l" r="r" t="t"/>
              <a:pathLst>
                <a:path extrusionOk="0" h="769" w="769">
                  <a:moveTo>
                    <a:pt x="1" y="1"/>
                  </a:moveTo>
                  <a:lnTo>
                    <a:pt x="1" y="769"/>
                  </a:lnTo>
                  <a:lnTo>
                    <a:pt x="769" y="769"/>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8" name="Google Shape;14878;p39"/>
            <p:cNvSpPr/>
            <p:nvPr/>
          </p:nvSpPr>
          <p:spPr>
            <a:xfrm>
              <a:off x="2198946" y="2188088"/>
              <a:ext cx="42952" cy="43846"/>
            </a:xfrm>
            <a:custGeom>
              <a:rect b="b" l="l" r="r" t="t"/>
              <a:pathLst>
                <a:path extrusionOk="0" h="785" w="769">
                  <a:moveTo>
                    <a:pt x="0" y="1"/>
                  </a:moveTo>
                  <a:lnTo>
                    <a:pt x="0" y="784"/>
                  </a:lnTo>
                  <a:lnTo>
                    <a:pt x="768" y="784"/>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9" name="Google Shape;14879;p39"/>
            <p:cNvSpPr/>
            <p:nvPr/>
          </p:nvSpPr>
          <p:spPr>
            <a:xfrm>
              <a:off x="2241842" y="2188088"/>
              <a:ext cx="43790" cy="43846"/>
            </a:xfrm>
            <a:custGeom>
              <a:rect b="b" l="l" r="r" t="t"/>
              <a:pathLst>
                <a:path extrusionOk="0" h="785" w="784">
                  <a:moveTo>
                    <a:pt x="0" y="1"/>
                  </a:moveTo>
                  <a:lnTo>
                    <a:pt x="0" y="784"/>
                  </a:lnTo>
                  <a:lnTo>
                    <a:pt x="784" y="784"/>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0" name="Google Shape;14880;p39"/>
            <p:cNvSpPr/>
            <p:nvPr/>
          </p:nvSpPr>
          <p:spPr>
            <a:xfrm>
              <a:off x="2285577" y="2188088"/>
              <a:ext cx="42952" cy="43846"/>
            </a:xfrm>
            <a:custGeom>
              <a:rect b="b" l="l" r="r" t="t"/>
              <a:pathLst>
                <a:path extrusionOk="0" h="785" w="769">
                  <a:moveTo>
                    <a:pt x="1" y="1"/>
                  </a:moveTo>
                  <a:lnTo>
                    <a:pt x="1" y="784"/>
                  </a:lnTo>
                  <a:lnTo>
                    <a:pt x="769" y="784"/>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1" name="Google Shape;14881;p39"/>
            <p:cNvSpPr/>
            <p:nvPr/>
          </p:nvSpPr>
          <p:spPr>
            <a:xfrm>
              <a:off x="2328474" y="2188088"/>
              <a:ext cx="43846" cy="43846"/>
            </a:xfrm>
            <a:custGeom>
              <a:rect b="b" l="l" r="r" t="t"/>
              <a:pathLst>
                <a:path extrusionOk="0" h="785" w="785">
                  <a:moveTo>
                    <a:pt x="1" y="1"/>
                  </a:moveTo>
                  <a:lnTo>
                    <a:pt x="1" y="784"/>
                  </a:lnTo>
                  <a:lnTo>
                    <a:pt x="785" y="784"/>
                  </a:lnTo>
                  <a:lnTo>
                    <a:pt x="785"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2" name="Google Shape;14882;p39"/>
            <p:cNvSpPr/>
            <p:nvPr/>
          </p:nvSpPr>
          <p:spPr>
            <a:xfrm>
              <a:off x="2372264" y="2188088"/>
              <a:ext cx="42952" cy="43846"/>
            </a:xfrm>
            <a:custGeom>
              <a:rect b="b" l="l" r="r" t="t"/>
              <a:pathLst>
                <a:path extrusionOk="0" h="785" w="769">
                  <a:moveTo>
                    <a:pt x="1" y="1"/>
                  </a:moveTo>
                  <a:lnTo>
                    <a:pt x="1" y="784"/>
                  </a:lnTo>
                  <a:lnTo>
                    <a:pt x="769" y="784"/>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3" name="Google Shape;14883;p39"/>
            <p:cNvSpPr/>
            <p:nvPr/>
          </p:nvSpPr>
          <p:spPr>
            <a:xfrm>
              <a:off x="2415160" y="2188088"/>
              <a:ext cx="43846" cy="43846"/>
            </a:xfrm>
            <a:custGeom>
              <a:rect b="b" l="l" r="r" t="t"/>
              <a:pathLst>
                <a:path extrusionOk="0" h="785" w="785">
                  <a:moveTo>
                    <a:pt x="1" y="1"/>
                  </a:moveTo>
                  <a:lnTo>
                    <a:pt x="1" y="784"/>
                  </a:lnTo>
                  <a:lnTo>
                    <a:pt x="784" y="784"/>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4" name="Google Shape;14884;p39"/>
            <p:cNvSpPr/>
            <p:nvPr/>
          </p:nvSpPr>
          <p:spPr>
            <a:xfrm>
              <a:off x="2458951" y="2188088"/>
              <a:ext cx="43846" cy="43846"/>
            </a:xfrm>
            <a:custGeom>
              <a:rect b="b" l="l" r="r" t="t"/>
              <a:pathLst>
                <a:path extrusionOk="0" h="785" w="785">
                  <a:moveTo>
                    <a:pt x="0" y="1"/>
                  </a:moveTo>
                  <a:lnTo>
                    <a:pt x="0" y="784"/>
                  </a:lnTo>
                  <a:lnTo>
                    <a:pt x="784" y="784"/>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5" name="Google Shape;14885;p39"/>
            <p:cNvSpPr/>
            <p:nvPr/>
          </p:nvSpPr>
          <p:spPr>
            <a:xfrm>
              <a:off x="2502741" y="2188088"/>
              <a:ext cx="42952" cy="43846"/>
            </a:xfrm>
            <a:custGeom>
              <a:rect b="b" l="l" r="r" t="t"/>
              <a:pathLst>
                <a:path extrusionOk="0" h="785" w="769">
                  <a:moveTo>
                    <a:pt x="0" y="1"/>
                  </a:moveTo>
                  <a:lnTo>
                    <a:pt x="0" y="784"/>
                  </a:lnTo>
                  <a:lnTo>
                    <a:pt x="768" y="784"/>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6" name="Google Shape;14886;p39"/>
            <p:cNvSpPr/>
            <p:nvPr/>
          </p:nvSpPr>
          <p:spPr>
            <a:xfrm>
              <a:off x="2545638" y="2188088"/>
              <a:ext cx="43790" cy="43846"/>
            </a:xfrm>
            <a:custGeom>
              <a:rect b="b" l="l" r="r" t="t"/>
              <a:pathLst>
                <a:path extrusionOk="0" h="785" w="784">
                  <a:moveTo>
                    <a:pt x="0" y="1"/>
                  </a:moveTo>
                  <a:lnTo>
                    <a:pt x="0" y="784"/>
                  </a:lnTo>
                  <a:lnTo>
                    <a:pt x="784" y="784"/>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7" name="Google Shape;14887;p39"/>
            <p:cNvSpPr/>
            <p:nvPr/>
          </p:nvSpPr>
          <p:spPr>
            <a:xfrm>
              <a:off x="2589372" y="2188088"/>
              <a:ext cx="42952" cy="43846"/>
            </a:xfrm>
            <a:custGeom>
              <a:rect b="b" l="l" r="r" t="t"/>
              <a:pathLst>
                <a:path extrusionOk="0" h="785" w="769">
                  <a:moveTo>
                    <a:pt x="1" y="1"/>
                  </a:moveTo>
                  <a:lnTo>
                    <a:pt x="1" y="784"/>
                  </a:lnTo>
                  <a:lnTo>
                    <a:pt x="769" y="784"/>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8" name="Google Shape;14888;p39"/>
            <p:cNvSpPr/>
            <p:nvPr/>
          </p:nvSpPr>
          <p:spPr>
            <a:xfrm>
              <a:off x="2198946" y="2231879"/>
              <a:ext cx="42952" cy="43846"/>
            </a:xfrm>
            <a:custGeom>
              <a:rect b="b" l="l" r="r" t="t"/>
              <a:pathLst>
                <a:path extrusionOk="0" h="785" w="769">
                  <a:moveTo>
                    <a:pt x="0" y="0"/>
                  </a:moveTo>
                  <a:lnTo>
                    <a:pt x="0" y="784"/>
                  </a:lnTo>
                  <a:lnTo>
                    <a:pt x="768" y="784"/>
                  </a:lnTo>
                  <a:lnTo>
                    <a:pt x="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9" name="Google Shape;14889;p39"/>
            <p:cNvSpPr/>
            <p:nvPr/>
          </p:nvSpPr>
          <p:spPr>
            <a:xfrm>
              <a:off x="2241842" y="2231879"/>
              <a:ext cx="43790" cy="43846"/>
            </a:xfrm>
            <a:custGeom>
              <a:rect b="b" l="l" r="r" t="t"/>
              <a:pathLst>
                <a:path extrusionOk="0" h="785" w="784">
                  <a:moveTo>
                    <a:pt x="0" y="0"/>
                  </a:moveTo>
                  <a:lnTo>
                    <a:pt x="0"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0" name="Google Shape;14890;p39"/>
            <p:cNvSpPr/>
            <p:nvPr/>
          </p:nvSpPr>
          <p:spPr>
            <a:xfrm>
              <a:off x="2285577" y="2231879"/>
              <a:ext cx="42952" cy="43846"/>
            </a:xfrm>
            <a:custGeom>
              <a:rect b="b" l="l" r="r" t="t"/>
              <a:pathLst>
                <a:path extrusionOk="0" h="785" w="769">
                  <a:moveTo>
                    <a:pt x="1" y="0"/>
                  </a:moveTo>
                  <a:lnTo>
                    <a:pt x="1" y="784"/>
                  </a:lnTo>
                  <a:lnTo>
                    <a:pt x="769" y="784"/>
                  </a:lnTo>
                  <a:lnTo>
                    <a:pt x="769"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1" name="Google Shape;14891;p39"/>
            <p:cNvSpPr/>
            <p:nvPr/>
          </p:nvSpPr>
          <p:spPr>
            <a:xfrm>
              <a:off x="2328474" y="2231879"/>
              <a:ext cx="43846" cy="43846"/>
            </a:xfrm>
            <a:custGeom>
              <a:rect b="b" l="l" r="r" t="t"/>
              <a:pathLst>
                <a:path extrusionOk="0" h="785" w="785">
                  <a:moveTo>
                    <a:pt x="1" y="0"/>
                  </a:moveTo>
                  <a:lnTo>
                    <a:pt x="1" y="784"/>
                  </a:lnTo>
                  <a:lnTo>
                    <a:pt x="785" y="784"/>
                  </a:lnTo>
                  <a:lnTo>
                    <a:pt x="785"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2" name="Google Shape;14892;p39"/>
            <p:cNvSpPr/>
            <p:nvPr/>
          </p:nvSpPr>
          <p:spPr>
            <a:xfrm>
              <a:off x="2372264" y="2231879"/>
              <a:ext cx="42952" cy="43846"/>
            </a:xfrm>
            <a:custGeom>
              <a:rect b="b" l="l" r="r" t="t"/>
              <a:pathLst>
                <a:path extrusionOk="0" h="785" w="769">
                  <a:moveTo>
                    <a:pt x="1" y="0"/>
                  </a:moveTo>
                  <a:lnTo>
                    <a:pt x="1" y="784"/>
                  </a:lnTo>
                  <a:lnTo>
                    <a:pt x="769" y="784"/>
                  </a:lnTo>
                  <a:lnTo>
                    <a:pt x="769"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3" name="Google Shape;14893;p39"/>
            <p:cNvSpPr/>
            <p:nvPr/>
          </p:nvSpPr>
          <p:spPr>
            <a:xfrm>
              <a:off x="2415160" y="2231879"/>
              <a:ext cx="43846" cy="43846"/>
            </a:xfrm>
            <a:custGeom>
              <a:rect b="b" l="l" r="r" t="t"/>
              <a:pathLst>
                <a:path extrusionOk="0" h="785" w="785">
                  <a:moveTo>
                    <a:pt x="1" y="0"/>
                  </a:moveTo>
                  <a:lnTo>
                    <a:pt x="1" y="784"/>
                  </a:lnTo>
                  <a:lnTo>
                    <a:pt x="784" y="784"/>
                  </a:lnTo>
                  <a:lnTo>
                    <a:pt x="784"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4" name="Google Shape;14894;p39"/>
            <p:cNvSpPr/>
            <p:nvPr/>
          </p:nvSpPr>
          <p:spPr>
            <a:xfrm>
              <a:off x="2458951" y="2231879"/>
              <a:ext cx="43846" cy="43846"/>
            </a:xfrm>
            <a:custGeom>
              <a:rect b="b" l="l" r="r" t="t"/>
              <a:pathLst>
                <a:path extrusionOk="0" h="785" w="785">
                  <a:moveTo>
                    <a:pt x="0" y="0"/>
                  </a:moveTo>
                  <a:lnTo>
                    <a:pt x="0" y="784"/>
                  </a:lnTo>
                  <a:lnTo>
                    <a:pt x="784" y="784"/>
                  </a:lnTo>
                  <a:lnTo>
                    <a:pt x="784"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5" name="Google Shape;14895;p39"/>
            <p:cNvSpPr/>
            <p:nvPr/>
          </p:nvSpPr>
          <p:spPr>
            <a:xfrm>
              <a:off x="2502741" y="2231879"/>
              <a:ext cx="42952" cy="43846"/>
            </a:xfrm>
            <a:custGeom>
              <a:rect b="b" l="l" r="r" t="t"/>
              <a:pathLst>
                <a:path extrusionOk="0" h="785" w="769">
                  <a:moveTo>
                    <a:pt x="0" y="0"/>
                  </a:moveTo>
                  <a:lnTo>
                    <a:pt x="0" y="784"/>
                  </a:lnTo>
                  <a:lnTo>
                    <a:pt x="768" y="784"/>
                  </a:lnTo>
                  <a:lnTo>
                    <a:pt x="768"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6" name="Google Shape;14896;p39"/>
            <p:cNvSpPr/>
            <p:nvPr/>
          </p:nvSpPr>
          <p:spPr>
            <a:xfrm>
              <a:off x="2545638" y="2231879"/>
              <a:ext cx="43790" cy="43846"/>
            </a:xfrm>
            <a:custGeom>
              <a:rect b="b" l="l" r="r" t="t"/>
              <a:pathLst>
                <a:path extrusionOk="0" h="785" w="784">
                  <a:moveTo>
                    <a:pt x="0" y="0"/>
                  </a:moveTo>
                  <a:lnTo>
                    <a:pt x="0" y="784"/>
                  </a:lnTo>
                  <a:lnTo>
                    <a:pt x="784" y="784"/>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7" name="Google Shape;14897;p39"/>
            <p:cNvSpPr/>
            <p:nvPr/>
          </p:nvSpPr>
          <p:spPr>
            <a:xfrm>
              <a:off x="2589372" y="2231879"/>
              <a:ext cx="42952" cy="43846"/>
            </a:xfrm>
            <a:custGeom>
              <a:rect b="b" l="l" r="r" t="t"/>
              <a:pathLst>
                <a:path extrusionOk="0" h="785" w="769">
                  <a:moveTo>
                    <a:pt x="1" y="0"/>
                  </a:moveTo>
                  <a:lnTo>
                    <a:pt x="1" y="784"/>
                  </a:lnTo>
                  <a:lnTo>
                    <a:pt x="769" y="784"/>
                  </a:lnTo>
                  <a:lnTo>
                    <a:pt x="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8" name="Google Shape;14898;p39"/>
            <p:cNvSpPr/>
            <p:nvPr/>
          </p:nvSpPr>
          <p:spPr>
            <a:xfrm>
              <a:off x="2198946" y="2275669"/>
              <a:ext cx="42952" cy="42952"/>
            </a:xfrm>
            <a:custGeom>
              <a:rect b="b" l="l" r="r" t="t"/>
              <a:pathLst>
                <a:path extrusionOk="0" h="769" w="769">
                  <a:moveTo>
                    <a:pt x="0" y="0"/>
                  </a:moveTo>
                  <a:lnTo>
                    <a:pt x="0" y="768"/>
                  </a:lnTo>
                  <a:lnTo>
                    <a:pt x="768" y="768"/>
                  </a:lnTo>
                  <a:lnTo>
                    <a:pt x="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9" name="Google Shape;14899;p39"/>
            <p:cNvSpPr/>
            <p:nvPr/>
          </p:nvSpPr>
          <p:spPr>
            <a:xfrm>
              <a:off x="2241842" y="2275669"/>
              <a:ext cx="43790" cy="42952"/>
            </a:xfrm>
            <a:custGeom>
              <a:rect b="b" l="l" r="r" t="t"/>
              <a:pathLst>
                <a:path extrusionOk="0" h="769" w="784">
                  <a:moveTo>
                    <a:pt x="0" y="0"/>
                  </a:moveTo>
                  <a:lnTo>
                    <a:pt x="0" y="768"/>
                  </a:lnTo>
                  <a:lnTo>
                    <a:pt x="784" y="768"/>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0" name="Google Shape;14900;p39"/>
            <p:cNvSpPr/>
            <p:nvPr/>
          </p:nvSpPr>
          <p:spPr>
            <a:xfrm>
              <a:off x="2285577" y="2275669"/>
              <a:ext cx="42952" cy="42952"/>
            </a:xfrm>
            <a:custGeom>
              <a:rect b="b" l="l" r="r" t="t"/>
              <a:pathLst>
                <a:path extrusionOk="0" h="769" w="769">
                  <a:moveTo>
                    <a:pt x="1" y="0"/>
                  </a:moveTo>
                  <a:lnTo>
                    <a:pt x="1" y="768"/>
                  </a:lnTo>
                  <a:lnTo>
                    <a:pt x="769" y="768"/>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1" name="Google Shape;14901;p39"/>
            <p:cNvSpPr/>
            <p:nvPr/>
          </p:nvSpPr>
          <p:spPr>
            <a:xfrm>
              <a:off x="2328474" y="2275669"/>
              <a:ext cx="43846" cy="42952"/>
            </a:xfrm>
            <a:custGeom>
              <a:rect b="b" l="l" r="r" t="t"/>
              <a:pathLst>
                <a:path extrusionOk="0" h="769" w="785">
                  <a:moveTo>
                    <a:pt x="1" y="0"/>
                  </a:moveTo>
                  <a:lnTo>
                    <a:pt x="1" y="768"/>
                  </a:lnTo>
                  <a:lnTo>
                    <a:pt x="785" y="768"/>
                  </a:lnTo>
                  <a:lnTo>
                    <a:pt x="785"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2" name="Google Shape;14902;p39"/>
            <p:cNvSpPr/>
            <p:nvPr/>
          </p:nvSpPr>
          <p:spPr>
            <a:xfrm>
              <a:off x="2372264" y="2275669"/>
              <a:ext cx="42952" cy="42952"/>
            </a:xfrm>
            <a:custGeom>
              <a:rect b="b" l="l" r="r" t="t"/>
              <a:pathLst>
                <a:path extrusionOk="0" h="769" w="769">
                  <a:moveTo>
                    <a:pt x="1" y="0"/>
                  </a:moveTo>
                  <a:lnTo>
                    <a:pt x="1" y="768"/>
                  </a:lnTo>
                  <a:lnTo>
                    <a:pt x="769" y="768"/>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3" name="Google Shape;14903;p39"/>
            <p:cNvSpPr/>
            <p:nvPr/>
          </p:nvSpPr>
          <p:spPr>
            <a:xfrm>
              <a:off x="2415160" y="2275669"/>
              <a:ext cx="43846" cy="42952"/>
            </a:xfrm>
            <a:custGeom>
              <a:rect b="b" l="l" r="r" t="t"/>
              <a:pathLst>
                <a:path extrusionOk="0" h="769" w="785">
                  <a:moveTo>
                    <a:pt x="1" y="0"/>
                  </a:moveTo>
                  <a:lnTo>
                    <a:pt x="1" y="768"/>
                  </a:lnTo>
                  <a:lnTo>
                    <a:pt x="784" y="768"/>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4" name="Google Shape;14904;p39"/>
            <p:cNvSpPr/>
            <p:nvPr/>
          </p:nvSpPr>
          <p:spPr>
            <a:xfrm>
              <a:off x="2458951" y="2275669"/>
              <a:ext cx="43846" cy="42952"/>
            </a:xfrm>
            <a:custGeom>
              <a:rect b="b" l="l" r="r" t="t"/>
              <a:pathLst>
                <a:path extrusionOk="0" h="769" w="785">
                  <a:moveTo>
                    <a:pt x="0" y="0"/>
                  </a:moveTo>
                  <a:lnTo>
                    <a:pt x="0" y="768"/>
                  </a:lnTo>
                  <a:lnTo>
                    <a:pt x="784" y="768"/>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5" name="Google Shape;14905;p39"/>
            <p:cNvSpPr/>
            <p:nvPr/>
          </p:nvSpPr>
          <p:spPr>
            <a:xfrm>
              <a:off x="2502741" y="2275669"/>
              <a:ext cx="42952" cy="42952"/>
            </a:xfrm>
            <a:custGeom>
              <a:rect b="b" l="l" r="r" t="t"/>
              <a:pathLst>
                <a:path extrusionOk="0" h="769" w="769">
                  <a:moveTo>
                    <a:pt x="0" y="0"/>
                  </a:moveTo>
                  <a:lnTo>
                    <a:pt x="0" y="768"/>
                  </a:lnTo>
                  <a:lnTo>
                    <a:pt x="768" y="768"/>
                  </a:lnTo>
                  <a:lnTo>
                    <a:pt x="768"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6" name="Google Shape;14906;p39"/>
            <p:cNvSpPr/>
            <p:nvPr/>
          </p:nvSpPr>
          <p:spPr>
            <a:xfrm>
              <a:off x="2502741" y="2318566"/>
              <a:ext cx="42952" cy="43790"/>
            </a:xfrm>
            <a:custGeom>
              <a:rect b="b" l="l" r="r" t="t"/>
              <a:pathLst>
                <a:path extrusionOk="0" h="784" w="769">
                  <a:moveTo>
                    <a:pt x="0" y="0"/>
                  </a:moveTo>
                  <a:lnTo>
                    <a:pt x="0" y="784"/>
                  </a:lnTo>
                  <a:lnTo>
                    <a:pt x="768" y="784"/>
                  </a:lnTo>
                  <a:lnTo>
                    <a:pt x="76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7" name="Google Shape;14907;p39"/>
            <p:cNvSpPr/>
            <p:nvPr/>
          </p:nvSpPr>
          <p:spPr>
            <a:xfrm>
              <a:off x="2502741" y="2362300"/>
              <a:ext cx="42952" cy="42952"/>
            </a:xfrm>
            <a:custGeom>
              <a:rect b="b" l="l" r="r" t="t"/>
              <a:pathLst>
                <a:path extrusionOk="0" h="769" w="769">
                  <a:moveTo>
                    <a:pt x="0" y="1"/>
                  </a:moveTo>
                  <a:lnTo>
                    <a:pt x="0" y="769"/>
                  </a:lnTo>
                  <a:lnTo>
                    <a:pt x="768" y="769"/>
                  </a:lnTo>
                  <a:lnTo>
                    <a:pt x="768"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8" name="Google Shape;14908;p39"/>
            <p:cNvSpPr/>
            <p:nvPr/>
          </p:nvSpPr>
          <p:spPr>
            <a:xfrm>
              <a:off x="2458951" y="2318566"/>
              <a:ext cx="43846" cy="43790"/>
            </a:xfrm>
            <a:custGeom>
              <a:rect b="b" l="l" r="r" t="t"/>
              <a:pathLst>
                <a:path extrusionOk="0" h="784" w="785">
                  <a:moveTo>
                    <a:pt x="0" y="0"/>
                  </a:moveTo>
                  <a:lnTo>
                    <a:pt x="0" y="784"/>
                  </a:lnTo>
                  <a:lnTo>
                    <a:pt x="784" y="784"/>
                  </a:lnTo>
                  <a:lnTo>
                    <a:pt x="78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9" name="Google Shape;14909;p39"/>
            <p:cNvSpPr/>
            <p:nvPr/>
          </p:nvSpPr>
          <p:spPr>
            <a:xfrm>
              <a:off x="2458951" y="2362300"/>
              <a:ext cx="43846" cy="42952"/>
            </a:xfrm>
            <a:custGeom>
              <a:rect b="b" l="l" r="r" t="t"/>
              <a:pathLst>
                <a:path extrusionOk="0" h="769" w="785">
                  <a:moveTo>
                    <a:pt x="0" y="1"/>
                  </a:moveTo>
                  <a:lnTo>
                    <a:pt x="0" y="769"/>
                  </a:lnTo>
                  <a:lnTo>
                    <a:pt x="784" y="769"/>
                  </a:lnTo>
                  <a:lnTo>
                    <a:pt x="78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0" name="Google Shape;14910;p39"/>
            <p:cNvSpPr/>
            <p:nvPr/>
          </p:nvSpPr>
          <p:spPr>
            <a:xfrm>
              <a:off x="2545638" y="2275669"/>
              <a:ext cx="43790" cy="42952"/>
            </a:xfrm>
            <a:custGeom>
              <a:rect b="b" l="l" r="r" t="t"/>
              <a:pathLst>
                <a:path extrusionOk="0" h="769" w="784">
                  <a:moveTo>
                    <a:pt x="0" y="0"/>
                  </a:moveTo>
                  <a:lnTo>
                    <a:pt x="0" y="768"/>
                  </a:lnTo>
                  <a:lnTo>
                    <a:pt x="784" y="768"/>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1" name="Google Shape;14911;p39"/>
            <p:cNvSpPr/>
            <p:nvPr/>
          </p:nvSpPr>
          <p:spPr>
            <a:xfrm>
              <a:off x="2589372" y="2275669"/>
              <a:ext cx="42952" cy="42952"/>
            </a:xfrm>
            <a:custGeom>
              <a:rect b="b" l="l" r="r" t="t"/>
              <a:pathLst>
                <a:path extrusionOk="0" h="769" w="769">
                  <a:moveTo>
                    <a:pt x="1" y="0"/>
                  </a:moveTo>
                  <a:lnTo>
                    <a:pt x="1" y="768"/>
                  </a:lnTo>
                  <a:lnTo>
                    <a:pt x="769" y="768"/>
                  </a:lnTo>
                  <a:lnTo>
                    <a:pt x="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2" name="Google Shape;14912;p39"/>
            <p:cNvSpPr/>
            <p:nvPr/>
          </p:nvSpPr>
          <p:spPr>
            <a:xfrm>
              <a:off x="2632269" y="1668078"/>
              <a:ext cx="43846" cy="43790"/>
            </a:xfrm>
            <a:custGeom>
              <a:rect b="b" l="l" r="r" t="t"/>
              <a:pathLst>
                <a:path extrusionOk="0" h="784" w="785">
                  <a:moveTo>
                    <a:pt x="1" y="0"/>
                  </a:moveTo>
                  <a:lnTo>
                    <a:pt x="1" y="784"/>
                  </a:lnTo>
                  <a:lnTo>
                    <a:pt x="785" y="784"/>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3" name="Google Shape;14913;p39"/>
            <p:cNvSpPr/>
            <p:nvPr/>
          </p:nvSpPr>
          <p:spPr>
            <a:xfrm>
              <a:off x="2632269" y="1711813"/>
              <a:ext cx="43846" cy="42952"/>
            </a:xfrm>
            <a:custGeom>
              <a:rect b="b" l="l" r="r" t="t"/>
              <a:pathLst>
                <a:path extrusionOk="0" h="769" w="785">
                  <a:moveTo>
                    <a:pt x="1" y="1"/>
                  </a:moveTo>
                  <a:lnTo>
                    <a:pt x="1" y="769"/>
                  </a:lnTo>
                  <a:lnTo>
                    <a:pt x="785" y="769"/>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4" name="Google Shape;14914;p39"/>
            <p:cNvSpPr/>
            <p:nvPr/>
          </p:nvSpPr>
          <p:spPr>
            <a:xfrm>
              <a:off x="2632269" y="1754709"/>
              <a:ext cx="43846" cy="43846"/>
            </a:xfrm>
            <a:custGeom>
              <a:rect b="b" l="l" r="r" t="t"/>
              <a:pathLst>
                <a:path extrusionOk="0" h="785" w="785">
                  <a:moveTo>
                    <a:pt x="1" y="1"/>
                  </a:moveTo>
                  <a:lnTo>
                    <a:pt x="1" y="785"/>
                  </a:lnTo>
                  <a:lnTo>
                    <a:pt x="785" y="785"/>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5" name="Google Shape;14915;p39"/>
            <p:cNvSpPr/>
            <p:nvPr/>
          </p:nvSpPr>
          <p:spPr>
            <a:xfrm>
              <a:off x="2632269" y="1798500"/>
              <a:ext cx="43846" cy="42952"/>
            </a:xfrm>
            <a:custGeom>
              <a:rect b="b" l="l" r="r" t="t"/>
              <a:pathLst>
                <a:path extrusionOk="0" h="769" w="785">
                  <a:moveTo>
                    <a:pt x="1" y="1"/>
                  </a:moveTo>
                  <a:lnTo>
                    <a:pt x="1" y="769"/>
                  </a:lnTo>
                  <a:lnTo>
                    <a:pt x="785" y="769"/>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6" name="Google Shape;14916;p39"/>
            <p:cNvSpPr/>
            <p:nvPr/>
          </p:nvSpPr>
          <p:spPr>
            <a:xfrm>
              <a:off x="2632269" y="1841396"/>
              <a:ext cx="43846" cy="43846"/>
            </a:xfrm>
            <a:custGeom>
              <a:rect b="b" l="l" r="r" t="t"/>
              <a:pathLst>
                <a:path extrusionOk="0" h="785" w="785">
                  <a:moveTo>
                    <a:pt x="1" y="1"/>
                  </a:moveTo>
                  <a:lnTo>
                    <a:pt x="1" y="784"/>
                  </a:lnTo>
                  <a:lnTo>
                    <a:pt x="785" y="784"/>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7" name="Google Shape;14917;p39"/>
            <p:cNvSpPr/>
            <p:nvPr/>
          </p:nvSpPr>
          <p:spPr>
            <a:xfrm>
              <a:off x="2632269" y="1885187"/>
              <a:ext cx="43846" cy="42952"/>
            </a:xfrm>
            <a:custGeom>
              <a:rect b="b" l="l" r="r" t="t"/>
              <a:pathLst>
                <a:path extrusionOk="0" h="769" w="785">
                  <a:moveTo>
                    <a:pt x="1" y="0"/>
                  </a:moveTo>
                  <a:lnTo>
                    <a:pt x="1" y="768"/>
                  </a:lnTo>
                  <a:lnTo>
                    <a:pt x="785" y="768"/>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8" name="Google Shape;14918;p39"/>
            <p:cNvSpPr/>
            <p:nvPr/>
          </p:nvSpPr>
          <p:spPr>
            <a:xfrm>
              <a:off x="2632269" y="1928083"/>
              <a:ext cx="43846" cy="43846"/>
            </a:xfrm>
            <a:custGeom>
              <a:rect b="b" l="l" r="r" t="t"/>
              <a:pathLst>
                <a:path extrusionOk="0" h="785" w="785">
                  <a:moveTo>
                    <a:pt x="1" y="0"/>
                  </a:moveTo>
                  <a:lnTo>
                    <a:pt x="1" y="784"/>
                  </a:lnTo>
                  <a:lnTo>
                    <a:pt x="785" y="784"/>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9" name="Google Shape;14919;p39"/>
            <p:cNvSpPr/>
            <p:nvPr/>
          </p:nvSpPr>
          <p:spPr>
            <a:xfrm>
              <a:off x="2632269" y="1971874"/>
              <a:ext cx="43846" cy="42952"/>
            </a:xfrm>
            <a:custGeom>
              <a:rect b="b" l="l" r="r" t="t"/>
              <a:pathLst>
                <a:path extrusionOk="0" h="769" w="785">
                  <a:moveTo>
                    <a:pt x="1" y="0"/>
                  </a:moveTo>
                  <a:lnTo>
                    <a:pt x="1" y="768"/>
                  </a:lnTo>
                  <a:lnTo>
                    <a:pt x="785" y="768"/>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0" name="Google Shape;14920;p39"/>
            <p:cNvSpPr/>
            <p:nvPr/>
          </p:nvSpPr>
          <p:spPr>
            <a:xfrm>
              <a:off x="2632269" y="2014770"/>
              <a:ext cx="43846" cy="43790"/>
            </a:xfrm>
            <a:custGeom>
              <a:rect b="b" l="l" r="r" t="t"/>
              <a:pathLst>
                <a:path extrusionOk="0" h="784" w="785">
                  <a:moveTo>
                    <a:pt x="1" y="0"/>
                  </a:moveTo>
                  <a:lnTo>
                    <a:pt x="1" y="784"/>
                  </a:lnTo>
                  <a:lnTo>
                    <a:pt x="785" y="784"/>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1" name="Google Shape;14921;p39"/>
            <p:cNvSpPr/>
            <p:nvPr/>
          </p:nvSpPr>
          <p:spPr>
            <a:xfrm>
              <a:off x="2632269" y="2058505"/>
              <a:ext cx="43846" cy="42952"/>
            </a:xfrm>
            <a:custGeom>
              <a:rect b="b" l="l" r="r" t="t"/>
              <a:pathLst>
                <a:path extrusionOk="0" h="769" w="785">
                  <a:moveTo>
                    <a:pt x="1" y="1"/>
                  </a:moveTo>
                  <a:lnTo>
                    <a:pt x="1" y="769"/>
                  </a:lnTo>
                  <a:lnTo>
                    <a:pt x="785" y="769"/>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2" name="Google Shape;14922;p39"/>
            <p:cNvSpPr/>
            <p:nvPr/>
          </p:nvSpPr>
          <p:spPr>
            <a:xfrm>
              <a:off x="2632269" y="2101401"/>
              <a:ext cx="43846" cy="43846"/>
            </a:xfrm>
            <a:custGeom>
              <a:rect b="b" l="l" r="r" t="t"/>
              <a:pathLst>
                <a:path extrusionOk="0" h="785" w="785">
                  <a:moveTo>
                    <a:pt x="1" y="1"/>
                  </a:moveTo>
                  <a:lnTo>
                    <a:pt x="1" y="785"/>
                  </a:lnTo>
                  <a:lnTo>
                    <a:pt x="785" y="785"/>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3" name="Google Shape;14923;p39"/>
            <p:cNvSpPr/>
            <p:nvPr/>
          </p:nvSpPr>
          <p:spPr>
            <a:xfrm>
              <a:off x="2632269" y="2145192"/>
              <a:ext cx="43846" cy="42952"/>
            </a:xfrm>
            <a:custGeom>
              <a:rect b="b" l="l" r="r" t="t"/>
              <a:pathLst>
                <a:path extrusionOk="0" h="769" w="785">
                  <a:moveTo>
                    <a:pt x="1" y="1"/>
                  </a:moveTo>
                  <a:lnTo>
                    <a:pt x="1" y="769"/>
                  </a:lnTo>
                  <a:lnTo>
                    <a:pt x="785" y="769"/>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4" name="Google Shape;14924;p39"/>
            <p:cNvSpPr/>
            <p:nvPr/>
          </p:nvSpPr>
          <p:spPr>
            <a:xfrm>
              <a:off x="2632269" y="2188088"/>
              <a:ext cx="43846" cy="43846"/>
            </a:xfrm>
            <a:custGeom>
              <a:rect b="b" l="l" r="r" t="t"/>
              <a:pathLst>
                <a:path extrusionOk="0" h="785" w="785">
                  <a:moveTo>
                    <a:pt x="1" y="1"/>
                  </a:moveTo>
                  <a:lnTo>
                    <a:pt x="1" y="784"/>
                  </a:lnTo>
                  <a:lnTo>
                    <a:pt x="785" y="784"/>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5" name="Google Shape;14925;p39"/>
            <p:cNvSpPr/>
            <p:nvPr/>
          </p:nvSpPr>
          <p:spPr>
            <a:xfrm>
              <a:off x="2632269" y="2231879"/>
              <a:ext cx="43846" cy="43846"/>
            </a:xfrm>
            <a:custGeom>
              <a:rect b="b" l="l" r="r" t="t"/>
              <a:pathLst>
                <a:path extrusionOk="0" h="785" w="785">
                  <a:moveTo>
                    <a:pt x="1" y="0"/>
                  </a:moveTo>
                  <a:lnTo>
                    <a:pt x="1" y="784"/>
                  </a:lnTo>
                  <a:lnTo>
                    <a:pt x="785" y="784"/>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6" name="Google Shape;14926;p39"/>
            <p:cNvSpPr/>
            <p:nvPr/>
          </p:nvSpPr>
          <p:spPr>
            <a:xfrm>
              <a:off x="2632269" y="2275669"/>
              <a:ext cx="43846" cy="42952"/>
            </a:xfrm>
            <a:custGeom>
              <a:rect b="b" l="l" r="r" t="t"/>
              <a:pathLst>
                <a:path extrusionOk="0" h="769" w="785">
                  <a:moveTo>
                    <a:pt x="1" y="0"/>
                  </a:moveTo>
                  <a:lnTo>
                    <a:pt x="1" y="768"/>
                  </a:lnTo>
                  <a:lnTo>
                    <a:pt x="785" y="768"/>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7" name="Google Shape;14927;p39"/>
          <p:cNvGrpSpPr/>
          <p:nvPr/>
        </p:nvGrpSpPr>
        <p:grpSpPr>
          <a:xfrm>
            <a:off x="1629594" y="2918110"/>
            <a:ext cx="276022" cy="318213"/>
            <a:chOff x="2147925" y="2934100"/>
            <a:chExt cx="530200" cy="529825"/>
          </a:xfrm>
        </p:grpSpPr>
        <p:sp>
          <p:nvSpPr>
            <p:cNvPr id="14928" name="Google Shape;14928;p39"/>
            <p:cNvSpPr/>
            <p:nvPr/>
          </p:nvSpPr>
          <p:spPr>
            <a:xfrm>
              <a:off x="2147925" y="2934100"/>
              <a:ext cx="35300" cy="35300"/>
            </a:xfrm>
            <a:custGeom>
              <a:rect b="b" l="l" r="r" t="t"/>
              <a:pathLst>
                <a:path extrusionOk="0" h="1412" w="1412">
                  <a:moveTo>
                    <a:pt x="0" y="0"/>
                  </a:moveTo>
                  <a:lnTo>
                    <a:pt x="0" y="1411"/>
                  </a:lnTo>
                  <a:lnTo>
                    <a:pt x="1411" y="1411"/>
                  </a:lnTo>
                  <a:lnTo>
                    <a:pt x="141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9" name="Google Shape;14929;p39"/>
            <p:cNvSpPr/>
            <p:nvPr/>
          </p:nvSpPr>
          <p:spPr>
            <a:xfrm>
              <a:off x="2183200" y="2934100"/>
              <a:ext cx="35275" cy="35300"/>
            </a:xfrm>
            <a:custGeom>
              <a:rect b="b" l="l" r="r" t="t"/>
              <a:pathLst>
                <a:path extrusionOk="0" h="1412" w="1411">
                  <a:moveTo>
                    <a:pt x="0" y="0"/>
                  </a:moveTo>
                  <a:lnTo>
                    <a:pt x="0" y="1411"/>
                  </a:lnTo>
                  <a:lnTo>
                    <a:pt x="1411" y="1411"/>
                  </a:lnTo>
                  <a:lnTo>
                    <a:pt x="141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0" name="Google Shape;14930;p39"/>
            <p:cNvSpPr/>
            <p:nvPr/>
          </p:nvSpPr>
          <p:spPr>
            <a:xfrm>
              <a:off x="2147925" y="2969375"/>
              <a:ext cx="35300" cy="35275"/>
            </a:xfrm>
            <a:custGeom>
              <a:rect b="b" l="l" r="r" t="t"/>
              <a:pathLst>
                <a:path extrusionOk="0" h="1411" w="1412">
                  <a:moveTo>
                    <a:pt x="0" y="0"/>
                  </a:moveTo>
                  <a:lnTo>
                    <a:pt x="0" y="1411"/>
                  </a:lnTo>
                  <a:lnTo>
                    <a:pt x="1411" y="1411"/>
                  </a:lnTo>
                  <a:lnTo>
                    <a:pt x="141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1" name="Google Shape;14931;p39"/>
            <p:cNvSpPr/>
            <p:nvPr/>
          </p:nvSpPr>
          <p:spPr>
            <a:xfrm>
              <a:off x="2183200" y="2969375"/>
              <a:ext cx="35275" cy="35275"/>
            </a:xfrm>
            <a:custGeom>
              <a:rect b="b" l="l" r="r" t="t"/>
              <a:pathLst>
                <a:path extrusionOk="0" h="1411" w="1411">
                  <a:moveTo>
                    <a:pt x="0" y="0"/>
                  </a:moveTo>
                  <a:lnTo>
                    <a:pt x="0" y="1411"/>
                  </a:lnTo>
                  <a:lnTo>
                    <a:pt x="1411" y="1411"/>
                  </a:lnTo>
                  <a:lnTo>
                    <a:pt x="1411"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2" name="Google Shape;14932;p39"/>
            <p:cNvSpPr/>
            <p:nvPr/>
          </p:nvSpPr>
          <p:spPr>
            <a:xfrm>
              <a:off x="2218450" y="2969375"/>
              <a:ext cx="35300" cy="35275"/>
            </a:xfrm>
            <a:custGeom>
              <a:rect b="b" l="l" r="r" t="t"/>
              <a:pathLst>
                <a:path extrusionOk="0" h="1411" w="1412">
                  <a:moveTo>
                    <a:pt x="1" y="0"/>
                  </a:moveTo>
                  <a:lnTo>
                    <a:pt x="1" y="1411"/>
                  </a:lnTo>
                  <a:lnTo>
                    <a:pt x="1411" y="1411"/>
                  </a:lnTo>
                  <a:lnTo>
                    <a:pt x="141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3" name="Google Shape;14933;p39"/>
            <p:cNvSpPr/>
            <p:nvPr/>
          </p:nvSpPr>
          <p:spPr>
            <a:xfrm>
              <a:off x="2183200" y="3004625"/>
              <a:ext cx="35275" cy="35300"/>
            </a:xfrm>
            <a:custGeom>
              <a:rect b="b" l="l" r="r" t="t"/>
              <a:pathLst>
                <a:path extrusionOk="0" h="1412" w="1411">
                  <a:moveTo>
                    <a:pt x="0" y="1"/>
                  </a:moveTo>
                  <a:lnTo>
                    <a:pt x="0" y="1411"/>
                  </a:lnTo>
                  <a:lnTo>
                    <a:pt x="1411" y="1411"/>
                  </a:lnTo>
                  <a:lnTo>
                    <a:pt x="1411"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4" name="Google Shape;14934;p39"/>
            <p:cNvSpPr/>
            <p:nvPr/>
          </p:nvSpPr>
          <p:spPr>
            <a:xfrm>
              <a:off x="2218450" y="3004625"/>
              <a:ext cx="35300" cy="35300"/>
            </a:xfrm>
            <a:custGeom>
              <a:rect b="b" l="l" r="r" t="t"/>
              <a:pathLst>
                <a:path extrusionOk="0" h="1412" w="1412">
                  <a:moveTo>
                    <a:pt x="1" y="1"/>
                  </a:moveTo>
                  <a:lnTo>
                    <a:pt x="1" y="1411"/>
                  </a:lnTo>
                  <a:lnTo>
                    <a:pt x="1411" y="1411"/>
                  </a:lnTo>
                  <a:lnTo>
                    <a:pt x="1411"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5" name="Google Shape;14935;p39"/>
            <p:cNvSpPr/>
            <p:nvPr/>
          </p:nvSpPr>
          <p:spPr>
            <a:xfrm>
              <a:off x="2253725" y="3004625"/>
              <a:ext cx="35675" cy="35300"/>
            </a:xfrm>
            <a:custGeom>
              <a:rect b="b" l="l" r="r" t="t"/>
              <a:pathLst>
                <a:path extrusionOk="0" h="1412" w="1427">
                  <a:moveTo>
                    <a:pt x="0" y="1"/>
                  </a:moveTo>
                  <a:lnTo>
                    <a:pt x="0" y="1411"/>
                  </a:lnTo>
                  <a:lnTo>
                    <a:pt x="1427" y="1411"/>
                  </a:lnTo>
                  <a:lnTo>
                    <a:pt x="1427"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6" name="Google Shape;14936;p39"/>
            <p:cNvSpPr/>
            <p:nvPr/>
          </p:nvSpPr>
          <p:spPr>
            <a:xfrm>
              <a:off x="2218450" y="3039900"/>
              <a:ext cx="35300" cy="35675"/>
            </a:xfrm>
            <a:custGeom>
              <a:rect b="b" l="l" r="r" t="t"/>
              <a:pathLst>
                <a:path extrusionOk="0" h="1427" w="1412">
                  <a:moveTo>
                    <a:pt x="1" y="0"/>
                  </a:moveTo>
                  <a:lnTo>
                    <a:pt x="1" y="1427"/>
                  </a:lnTo>
                  <a:lnTo>
                    <a:pt x="1411" y="1427"/>
                  </a:lnTo>
                  <a:lnTo>
                    <a:pt x="141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7" name="Google Shape;14937;p39"/>
            <p:cNvSpPr/>
            <p:nvPr/>
          </p:nvSpPr>
          <p:spPr>
            <a:xfrm>
              <a:off x="2253725" y="3039900"/>
              <a:ext cx="35675" cy="35675"/>
            </a:xfrm>
            <a:custGeom>
              <a:rect b="b" l="l" r="r" t="t"/>
              <a:pathLst>
                <a:path extrusionOk="0" h="1427" w="1427">
                  <a:moveTo>
                    <a:pt x="0" y="0"/>
                  </a:moveTo>
                  <a:lnTo>
                    <a:pt x="0" y="1427"/>
                  </a:lnTo>
                  <a:lnTo>
                    <a:pt x="1427" y="1427"/>
                  </a:lnTo>
                  <a:lnTo>
                    <a:pt x="1427"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8" name="Google Shape;14938;p39"/>
            <p:cNvSpPr/>
            <p:nvPr/>
          </p:nvSpPr>
          <p:spPr>
            <a:xfrm>
              <a:off x="2289375" y="3039900"/>
              <a:ext cx="35300" cy="35675"/>
            </a:xfrm>
            <a:custGeom>
              <a:rect b="b" l="l" r="r" t="t"/>
              <a:pathLst>
                <a:path extrusionOk="0" h="1427" w="1412">
                  <a:moveTo>
                    <a:pt x="1" y="0"/>
                  </a:moveTo>
                  <a:lnTo>
                    <a:pt x="1" y="1427"/>
                  </a:lnTo>
                  <a:lnTo>
                    <a:pt x="1411" y="1427"/>
                  </a:lnTo>
                  <a:lnTo>
                    <a:pt x="141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9" name="Google Shape;14939;p39"/>
            <p:cNvSpPr/>
            <p:nvPr/>
          </p:nvSpPr>
          <p:spPr>
            <a:xfrm>
              <a:off x="2253725" y="3075550"/>
              <a:ext cx="35675" cy="35300"/>
            </a:xfrm>
            <a:custGeom>
              <a:rect b="b" l="l" r="r" t="t"/>
              <a:pathLst>
                <a:path extrusionOk="0" h="1412" w="1427">
                  <a:moveTo>
                    <a:pt x="0" y="1"/>
                  </a:moveTo>
                  <a:lnTo>
                    <a:pt x="0" y="1411"/>
                  </a:lnTo>
                  <a:lnTo>
                    <a:pt x="1427" y="1411"/>
                  </a:lnTo>
                  <a:lnTo>
                    <a:pt x="1427"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0" name="Google Shape;14940;p39"/>
            <p:cNvSpPr/>
            <p:nvPr/>
          </p:nvSpPr>
          <p:spPr>
            <a:xfrm>
              <a:off x="2289375" y="3075550"/>
              <a:ext cx="35300" cy="35300"/>
            </a:xfrm>
            <a:custGeom>
              <a:rect b="b" l="l" r="r" t="t"/>
              <a:pathLst>
                <a:path extrusionOk="0" h="1412" w="1412">
                  <a:moveTo>
                    <a:pt x="1" y="1"/>
                  </a:moveTo>
                  <a:lnTo>
                    <a:pt x="1" y="1411"/>
                  </a:lnTo>
                  <a:lnTo>
                    <a:pt x="1411" y="1411"/>
                  </a:lnTo>
                  <a:lnTo>
                    <a:pt x="1411"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1" name="Google Shape;14941;p39"/>
            <p:cNvSpPr/>
            <p:nvPr/>
          </p:nvSpPr>
          <p:spPr>
            <a:xfrm>
              <a:off x="2324650" y="3075550"/>
              <a:ext cx="35300" cy="35300"/>
            </a:xfrm>
            <a:custGeom>
              <a:rect b="b" l="l" r="r" t="t"/>
              <a:pathLst>
                <a:path extrusionOk="0" h="1412" w="1412">
                  <a:moveTo>
                    <a:pt x="0" y="1"/>
                  </a:moveTo>
                  <a:lnTo>
                    <a:pt x="0" y="1411"/>
                  </a:lnTo>
                  <a:lnTo>
                    <a:pt x="1411" y="1411"/>
                  </a:lnTo>
                  <a:lnTo>
                    <a:pt x="1411"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2" name="Google Shape;14942;p39"/>
            <p:cNvSpPr/>
            <p:nvPr/>
          </p:nvSpPr>
          <p:spPr>
            <a:xfrm>
              <a:off x="2289375" y="3110825"/>
              <a:ext cx="35300" cy="35300"/>
            </a:xfrm>
            <a:custGeom>
              <a:rect b="b" l="l" r="r" t="t"/>
              <a:pathLst>
                <a:path extrusionOk="0" h="1412" w="1412">
                  <a:moveTo>
                    <a:pt x="1" y="0"/>
                  </a:moveTo>
                  <a:lnTo>
                    <a:pt x="1" y="1411"/>
                  </a:lnTo>
                  <a:lnTo>
                    <a:pt x="1411" y="1411"/>
                  </a:lnTo>
                  <a:lnTo>
                    <a:pt x="141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3" name="Google Shape;14943;p39"/>
            <p:cNvSpPr/>
            <p:nvPr/>
          </p:nvSpPr>
          <p:spPr>
            <a:xfrm>
              <a:off x="2324650" y="3110825"/>
              <a:ext cx="35300" cy="35300"/>
            </a:xfrm>
            <a:custGeom>
              <a:rect b="b" l="l" r="r" t="t"/>
              <a:pathLst>
                <a:path extrusionOk="0" h="1412" w="1412">
                  <a:moveTo>
                    <a:pt x="0" y="0"/>
                  </a:moveTo>
                  <a:lnTo>
                    <a:pt x="0" y="1411"/>
                  </a:lnTo>
                  <a:lnTo>
                    <a:pt x="1411" y="1411"/>
                  </a:lnTo>
                  <a:lnTo>
                    <a:pt x="1411"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4" name="Google Shape;14944;p39"/>
            <p:cNvSpPr/>
            <p:nvPr/>
          </p:nvSpPr>
          <p:spPr>
            <a:xfrm>
              <a:off x="2359925" y="3110825"/>
              <a:ext cx="35275" cy="35300"/>
            </a:xfrm>
            <a:custGeom>
              <a:rect b="b" l="l" r="r" t="t"/>
              <a:pathLst>
                <a:path extrusionOk="0" h="1412" w="1411">
                  <a:moveTo>
                    <a:pt x="0" y="0"/>
                  </a:moveTo>
                  <a:lnTo>
                    <a:pt x="0" y="1411"/>
                  </a:lnTo>
                  <a:lnTo>
                    <a:pt x="1411" y="1411"/>
                  </a:lnTo>
                  <a:lnTo>
                    <a:pt x="141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5" name="Google Shape;14945;p39"/>
            <p:cNvSpPr/>
            <p:nvPr/>
          </p:nvSpPr>
          <p:spPr>
            <a:xfrm>
              <a:off x="2324650" y="3146100"/>
              <a:ext cx="35300" cy="35275"/>
            </a:xfrm>
            <a:custGeom>
              <a:rect b="b" l="l" r="r" t="t"/>
              <a:pathLst>
                <a:path extrusionOk="0" h="1411" w="1412">
                  <a:moveTo>
                    <a:pt x="0" y="0"/>
                  </a:moveTo>
                  <a:lnTo>
                    <a:pt x="0" y="1411"/>
                  </a:lnTo>
                  <a:lnTo>
                    <a:pt x="1411" y="1411"/>
                  </a:lnTo>
                  <a:lnTo>
                    <a:pt x="141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6" name="Google Shape;14946;p39"/>
            <p:cNvSpPr/>
            <p:nvPr/>
          </p:nvSpPr>
          <p:spPr>
            <a:xfrm>
              <a:off x="2359925" y="3146100"/>
              <a:ext cx="35275" cy="35275"/>
            </a:xfrm>
            <a:custGeom>
              <a:rect b="b" l="l" r="r" t="t"/>
              <a:pathLst>
                <a:path extrusionOk="0" h="1411" w="1411">
                  <a:moveTo>
                    <a:pt x="0" y="0"/>
                  </a:moveTo>
                  <a:lnTo>
                    <a:pt x="0" y="1411"/>
                  </a:lnTo>
                  <a:lnTo>
                    <a:pt x="1411" y="1411"/>
                  </a:lnTo>
                  <a:lnTo>
                    <a:pt x="1411"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7" name="Google Shape;14947;p39"/>
            <p:cNvSpPr/>
            <p:nvPr/>
          </p:nvSpPr>
          <p:spPr>
            <a:xfrm>
              <a:off x="2395175" y="3146100"/>
              <a:ext cx="35300" cy="35275"/>
            </a:xfrm>
            <a:custGeom>
              <a:rect b="b" l="l" r="r" t="t"/>
              <a:pathLst>
                <a:path extrusionOk="0" h="1411" w="1412">
                  <a:moveTo>
                    <a:pt x="1" y="0"/>
                  </a:moveTo>
                  <a:lnTo>
                    <a:pt x="1" y="1411"/>
                  </a:lnTo>
                  <a:lnTo>
                    <a:pt x="1412" y="1411"/>
                  </a:lnTo>
                  <a:lnTo>
                    <a:pt x="1412"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8" name="Google Shape;14948;p39"/>
            <p:cNvSpPr/>
            <p:nvPr/>
          </p:nvSpPr>
          <p:spPr>
            <a:xfrm>
              <a:off x="2359925" y="3181350"/>
              <a:ext cx="35275" cy="35300"/>
            </a:xfrm>
            <a:custGeom>
              <a:rect b="b" l="l" r="r" t="t"/>
              <a:pathLst>
                <a:path extrusionOk="0" h="1412" w="1411">
                  <a:moveTo>
                    <a:pt x="0" y="1"/>
                  </a:moveTo>
                  <a:lnTo>
                    <a:pt x="0" y="1412"/>
                  </a:lnTo>
                  <a:lnTo>
                    <a:pt x="1411" y="1412"/>
                  </a:lnTo>
                  <a:lnTo>
                    <a:pt x="1411"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9" name="Google Shape;14949;p39"/>
            <p:cNvSpPr/>
            <p:nvPr/>
          </p:nvSpPr>
          <p:spPr>
            <a:xfrm>
              <a:off x="2395175" y="3181350"/>
              <a:ext cx="35300" cy="35300"/>
            </a:xfrm>
            <a:custGeom>
              <a:rect b="b" l="l" r="r" t="t"/>
              <a:pathLst>
                <a:path extrusionOk="0" h="1412" w="1412">
                  <a:moveTo>
                    <a:pt x="1" y="1"/>
                  </a:moveTo>
                  <a:lnTo>
                    <a:pt x="1" y="1412"/>
                  </a:lnTo>
                  <a:lnTo>
                    <a:pt x="1412" y="1412"/>
                  </a:lnTo>
                  <a:lnTo>
                    <a:pt x="1412"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0" name="Google Shape;14950;p39"/>
            <p:cNvSpPr/>
            <p:nvPr/>
          </p:nvSpPr>
          <p:spPr>
            <a:xfrm>
              <a:off x="2430450" y="3181350"/>
              <a:ext cx="35300" cy="35300"/>
            </a:xfrm>
            <a:custGeom>
              <a:rect b="b" l="l" r="r" t="t"/>
              <a:pathLst>
                <a:path extrusionOk="0" h="1412" w="1412">
                  <a:moveTo>
                    <a:pt x="1" y="1"/>
                  </a:moveTo>
                  <a:lnTo>
                    <a:pt x="1" y="1412"/>
                  </a:lnTo>
                  <a:lnTo>
                    <a:pt x="1411" y="1412"/>
                  </a:lnTo>
                  <a:lnTo>
                    <a:pt x="1411"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1" name="Google Shape;14951;p39"/>
            <p:cNvSpPr/>
            <p:nvPr/>
          </p:nvSpPr>
          <p:spPr>
            <a:xfrm>
              <a:off x="2395175" y="3216625"/>
              <a:ext cx="35300" cy="35300"/>
            </a:xfrm>
            <a:custGeom>
              <a:rect b="b" l="l" r="r" t="t"/>
              <a:pathLst>
                <a:path extrusionOk="0" h="1412" w="1412">
                  <a:moveTo>
                    <a:pt x="1" y="1"/>
                  </a:moveTo>
                  <a:lnTo>
                    <a:pt x="1" y="1411"/>
                  </a:lnTo>
                  <a:lnTo>
                    <a:pt x="1412" y="1411"/>
                  </a:lnTo>
                  <a:lnTo>
                    <a:pt x="1412"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2" name="Google Shape;14952;p39"/>
            <p:cNvSpPr/>
            <p:nvPr/>
          </p:nvSpPr>
          <p:spPr>
            <a:xfrm>
              <a:off x="2430450" y="3216625"/>
              <a:ext cx="35300" cy="35300"/>
            </a:xfrm>
            <a:custGeom>
              <a:rect b="b" l="l" r="r" t="t"/>
              <a:pathLst>
                <a:path extrusionOk="0" h="1412" w="1412">
                  <a:moveTo>
                    <a:pt x="1" y="1"/>
                  </a:moveTo>
                  <a:lnTo>
                    <a:pt x="1" y="1411"/>
                  </a:lnTo>
                  <a:lnTo>
                    <a:pt x="1411" y="1411"/>
                  </a:lnTo>
                  <a:lnTo>
                    <a:pt x="1411"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3" name="Google Shape;14953;p39"/>
            <p:cNvSpPr/>
            <p:nvPr/>
          </p:nvSpPr>
          <p:spPr>
            <a:xfrm>
              <a:off x="2465725" y="3216625"/>
              <a:ext cx="35675" cy="35300"/>
            </a:xfrm>
            <a:custGeom>
              <a:rect b="b" l="l" r="r" t="t"/>
              <a:pathLst>
                <a:path extrusionOk="0" h="1412" w="1427">
                  <a:moveTo>
                    <a:pt x="0" y="1"/>
                  </a:moveTo>
                  <a:lnTo>
                    <a:pt x="0" y="1411"/>
                  </a:lnTo>
                  <a:lnTo>
                    <a:pt x="1427" y="1411"/>
                  </a:lnTo>
                  <a:lnTo>
                    <a:pt x="1427"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4" name="Google Shape;14954;p39"/>
            <p:cNvSpPr/>
            <p:nvPr/>
          </p:nvSpPr>
          <p:spPr>
            <a:xfrm>
              <a:off x="2430450" y="3251900"/>
              <a:ext cx="35300" cy="35675"/>
            </a:xfrm>
            <a:custGeom>
              <a:rect b="b" l="l" r="r" t="t"/>
              <a:pathLst>
                <a:path extrusionOk="0" h="1427" w="1412">
                  <a:moveTo>
                    <a:pt x="1" y="0"/>
                  </a:moveTo>
                  <a:lnTo>
                    <a:pt x="1" y="1427"/>
                  </a:lnTo>
                  <a:lnTo>
                    <a:pt x="1411" y="1427"/>
                  </a:lnTo>
                  <a:lnTo>
                    <a:pt x="141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5" name="Google Shape;14955;p39"/>
            <p:cNvSpPr/>
            <p:nvPr/>
          </p:nvSpPr>
          <p:spPr>
            <a:xfrm>
              <a:off x="2465725" y="3251900"/>
              <a:ext cx="35675" cy="35675"/>
            </a:xfrm>
            <a:custGeom>
              <a:rect b="b" l="l" r="r" t="t"/>
              <a:pathLst>
                <a:path extrusionOk="0" h="1427" w="1427">
                  <a:moveTo>
                    <a:pt x="0" y="0"/>
                  </a:moveTo>
                  <a:lnTo>
                    <a:pt x="0" y="1427"/>
                  </a:lnTo>
                  <a:lnTo>
                    <a:pt x="1427" y="1427"/>
                  </a:lnTo>
                  <a:lnTo>
                    <a:pt x="1427"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6" name="Google Shape;14956;p39"/>
            <p:cNvSpPr/>
            <p:nvPr/>
          </p:nvSpPr>
          <p:spPr>
            <a:xfrm>
              <a:off x="2501375" y="3251900"/>
              <a:ext cx="35300" cy="35675"/>
            </a:xfrm>
            <a:custGeom>
              <a:rect b="b" l="l" r="r" t="t"/>
              <a:pathLst>
                <a:path extrusionOk="0" h="1427" w="1412">
                  <a:moveTo>
                    <a:pt x="1" y="0"/>
                  </a:moveTo>
                  <a:lnTo>
                    <a:pt x="1" y="1427"/>
                  </a:lnTo>
                  <a:lnTo>
                    <a:pt x="1411" y="1427"/>
                  </a:lnTo>
                  <a:lnTo>
                    <a:pt x="141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7" name="Google Shape;14957;p39"/>
            <p:cNvSpPr/>
            <p:nvPr/>
          </p:nvSpPr>
          <p:spPr>
            <a:xfrm>
              <a:off x="2571900" y="3251900"/>
              <a:ext cx="35300" cy="35675"/>
            </a:xfrm>
            <a:custGeom>
              <a:rect b="b" l="l" r="r" t="t"/>
              <a:pathLst>
                <a:path extrusionOk="0" h="1427" w="1412">
                  <a:moveTo>
                    <a:pt x="1" y="0"/>
                  </a:moveTo>
                  <a:lnTo>
                    <a:pt x="1" y="1427"/>
                  </a:lnTo>
                  <a:lnTo>
                    <a:pt x="1412" y="1427"/>
                  </a:lnTo>
                  <a:lnTo>
                    <a:pt x="14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8" name="Google Shape;14958;p39"/>
            <p:cNvSpPr/>
            <p:nvPr/>
          </p:nvSpPr>
          <p:spPr>
            <a:xfrm>
              <a:off x="2465725" y="3287550"/>
              <a:ext cx="35675" cy="35300"/>
            </a:xfrm>
            <a:custGeom>
              <a:rect b="b" l="l" r="r" t="t"/>
              <a:pathLst>
                <a:path extrusionOk="0" h="1412" w="1427">
                  <a:moveTo>
                    <a:pt x="0" y="1"/>
                  </a:moveTo>
                  <a:lnTo>
                    <a:pt x="0" y="1411"/>
                  </a:lnTo>
                  <a:lnTo>
                    <a:pt x="1427" y="1411"/>
                  </a:lnTo>
                  <a:lnTo>
                    <a:pt x="1427"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9" name="Google Shape;14959;p39"/>
            <p:cNvSpPr/>
            <p:nvPr/>
          </p:nvSpPr>
          <p:spPr>
            <a:xfrm>
              <a:off x="2501375" y="3287550"/>
              <a:ext cx="35300" cy="35300"/>
            </a:xfrm>
            <a:custGeom>
              <a:rect b="b" l="l" r="r" t="t"/>
              <a:pathLst>
                <a:path extrusionOk="0" h="1412" w="1412">
                  <a:moveTo>
                    <a:pt x="1" y="1"/>
                  </a:moveTo>
                  <a:lnTo>
                    <a:pt x="1" y="1411"/>
                  </a:lnTo>
                  <a:lnTo>
                    <a:pt x="1411" y="1411"/>
                  </a:lnTo>
                  <a:lnTo>
                    <a:pt x="1411"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0" name="Google Shape;14960;p39"/>
            <p:cNvSpPr/>
            <p:nvPr/>
          </p:nvSpPr>
          <p:spPr>
            <a:xfrm>
              <a:off x="2536650" y="3287550"/>
              <a:ext cx="35275" cy="35300"/>
            </a:xfrm>
            <a:custGeom>
              <a:rect b="b" l="l" r="r" t="t"/>
              <a:pathLst>
                <a:path extrusionOk="0" h="1412" w="1411">
                  <a:moveTo>
                    <a:pt x="0" y="1"/>
                  </a:moveTo>
                  <a:lnTo>
                    <a:pt x="0" y="1411"/>
                  </a:lnTo>
                  <a:lnTo>
                    <a:pt x="1411" y="1411"/>
                  </a:lnTo>
                  <a:lnTo>
                    <a:pt x="1411" y="1"/>
                  </a:lnTo>
                  <a:close/>
                </a:path>
              </a:pathLst>
            </a:custGeom>
            <a:solidFill>
              <a:srgbClr val="8B6A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1" name="Google Shape;14961;p39"/>
            <p:cNvSpPr/>
            <p:nvPr/>
          </p:nvSpPr>
          <p:spPr>
            <a:xfrm>
              <a:off x="2501375" y="3322825"/>
              <a:ext cx="35300" cy="35275"/>
            </a:xfrm>
            <a:custGeom>
              <a:rect b="b" l="l" r="r" t="t"/>
              <a:pathLst>
                <a:path extrusionOk="0" h="1411" w="1412">
                  <a:moveTo>
                    <a:pt x="1" y="0"/>
                  </a:moveTo>
                  <a:lnTo>
                    <a:pt x="1" y="1411"/>
                  </a:lnTo>
                  <a:lnTo>
                    <a:pt x="1411" y="1411"/>
                  </a:lnTo>
                  <a:lnTo>
                    <a:pt x="1411" y="0"/>
                  </a:lnTo>
                  <a:close/>
                </a:path>
              </a:pathLst>
            </a:custGeom>
            <a:solidFill>
              <a:srgbClr val="8B6A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2" name="Google Shape;14962;p39"/>
            <p:cNvSpPr/>
            <p:nvPr/>
          </p:nvSpPr>
          <p:spPr>
            <a:xfrm>
              <a:off x="2536650" y="3322825"/>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3" name="Google Shape;14963;p39"/>
            <p:cNvSpPr/>
            <p:nvPr/>
          </p:nvSpPr>
          <p:spPr>
            <a:xfrm>
              <a:off x="2465725" y="3358075"/>
              <a:ext cx="35675" cy="35300"/>
            </a:xfrm>
            <a:custGeom>
              <a:rect b="b" l="l" r="r" t="t"/>
              <a:pathLst>
                <a:path extrusionOk="0" h="1412" w="1427">
                  <a:moveTo>
                    <a:pt x="0" y="1"/>
                  </a:moveTo>
                  <a:lnTo>
                    <a:pt x="0" y="1412"/>
                  </a:lnTo>
                  <a:lnTo>
                    <a:pt x="1427" y="1412"/>
                  </a:lnTo>
                  <a:lnTo>
                    <a:pt x="142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4" name="Google Shape;14964;p39"/>
            <p:cNvSpPr/>
            <p:nvPr/>
          </p:nvSpPr>
          <p:spPr>
            <a:xfrm>
              <a:off x="2571900" y="3358075"/>
              <a:ext cx="35300" cy="35300"/>
            </a:xfrm>
            <a:custGeom>
              <a:rect b="b" l="l" r="r" t="t"/>
              <a:pathLst>
                <a:path extrusionOk="0" h="1412" w="1412">
                  <a:moveTo>
                    <a:pt x="1" y="1"/>
                  </a:moveTo>
                  <a:lnTo>
                    <a:pt x="1" y="1412"/>
                  </a:lnTo>
                  <a:lnTo>
                    <a:pt x="1412" y="1412"/>
                  </a:lnTo>
                  <a:lnTo>
                    <a:pt x="1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5" name="Google Shape;14965;p39"/>
            <p:cNvSpPr/>
            <p:nvPr/>
          </p:nvSpPr>
          <p:spPr>
            <a:xfrm>
              <a:off x="2607175" y="3393350"/>
              <a:ext cx="35300" cy="35300"/>
            </a:xfrm>
            <a:custGeom>
              <a:rect b="b" l="l" r="r" t="t"/>
              <a:pathLst>
                <a:path extrusionOk="0" h="1412" w="1412">
                  <a:moveTo>
                    <a:pt x="1" y="1"/>
                  </a:moveTo>
                  <a:lnTo>
                    <a:pt x="1" y="1411"/>
                  </a:lnTo>
                  <a:lnTo>
                    <a:pt x="1411" y="1411"/>
                  </a:lnTo>
                  <a:lnTo>
                    <a:pt x="14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6" name="Google Shape;14966;p39"/>
            <p:cNvSpPr/>
            <p:nvPr/>
          </p:nvSpPr>
          <p:spPr>
            <a:xfrm>
              <a:off x="2642450" y="3428625"/>
              <a:ext cx="35675" cy="35300"/>
            </a:xfrm>
            <a:custGeom>
              <a:rect b="b" l="l" r="r" t="t"/>
              <a:pathLst>
                <a:path extrusionOk="0" h="1412" w="1427">
                  <a:moveTo>
                    <a:pt x="0" y="0"/>
                  </a:moveTo>
                  <a:lnTo>
                    <a:pt x="0" y="1411"/>
                  </a:lnTo>
                  <a:lnTo>
                    <a:pt x="1427" y="1411"/>
                  </a:lnTo>
                  <a:lnTo>
                    <a:pt x="14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7" name="Google Shape;14967;p39"/>
            <p:cNvSpPr/>
            <p:nvPr/>
          </p:nvSpPr>
          <p:spPr>
            <a:xfrm>
              <a:off x="2147925" y="3146100"/>
              <a:ext cx="17650" cy="17650"/>
            </a:xfrm>
            <a:custGeom>
              <a:rect b="b" l="l" r="r" t="t"/>
              <a:pathLst>
                <a:path extrusionOk="0" h="706" w="706">
                  <a:moveTo>
                    <a:pt x="0" y="0"/>
                  </a:moveTo>
                  <a:lnTo>
                    <a:pt x="0"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8" name="Google Shape;14968;p39"/>
            <p:cNvSpPr/>
            <p:nvPr/>
          </p:nvSpPr>
          <p:spPr>
            <a:xfrm>
              <a:off x="2218450" y="3146100"/>
              <a:ext cx="17675" cy="17650"/>
            </a:xfrm>
            <a:custGeom>
              <a:rect b="b" l="l" r="r" t="t"/>
              <a:pathLst>
                <a:path extrusionOk="0" h="706" w="707">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9" name="Google Shape;14969;p39"/>
            <p:cNvSpPr/>
            <p:nvPr/>
          </p:nvSpPr>
          <p:spPr>
            <a:xfrm>
              <a:off x="2183200" y="3163725"/>
              <a:ext cx="17650" cy="17650"/>
            </a:xfrm>
            <a:custGeom>
              <a:rect b="b" l="l" r="r" t="t"/>
              <a:pathLst>
                <a:path extrusionOk="0" h="706" w="706">
                  <a:moveTo>
                    <a:pt x="0" y="0"/>
                  </a:moveTo>
                  <a:lnTo>
                    <a:pt x="0" y="706"/>
                  </a:lnTo>
                  <a:lnTo>
                    <a:pt x="705" y="706"/>
                  </a:lnTo>
                  <a:lnTo>
                    <a:pt x="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0" name="Google Shape;14970;p39"/>
            <p:cNvSpPr/>
            <p:nvPr/>
          </p:nvSpPr>
          <p:spPr>
            <a:xfrm>
              <a:off x="2165550" y="3181350"/>
              <a:ext cx="17675" cy="17675"/>
            </a:xfrm>
            <a:custGeom>
              <a:rect b="b" l="l" r="r" t="t"/>
              <a:pathLst>
                <a:path extrusionOk="0" h="707" w="707">
                  <a:moveTo>
                    <a:pt x="1" y="1"/>
                  </a:moveTo>
                  <a:lnTo>
                    <a:pt x="1" y="706"/>
                  </a:lnTo>
                  <a:lnTo>
                    <a:pt x="706" y="706"/>
                  </a:lnTo>
                  <a:lnTo>
                    <a:pt x="7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1" name="Google Shape;14971;p39"/>
            <p:cNvSpPr/>
            <p:nvPr/>
          </p:nvSpPr>
          <p:spPr>
            <a:xfrm>
              <a:off x="2200825" y="3181350"/>
              <a:ext cx="17650" cy="17675"/>
            </a:xfrm>
            <a:custGeom>
              <a:rect b="b" l="l" r="r" t="t"/>
              <a:pathLst>
                <a:path extrusionOk="0" h="707" w="706">
                  <a:moveTo>
                    <a:pt x="0" y="1"/>
                  </a:moveTo>
                  <a:lnTo>
                    <a:pt x="0" y="706"/>
                  </a:lnTo>
                  <a:lnTo>
                    <a:pt x="706" y="706"/>
                  </a:lnTo>
                  <a:lnTo>
                    <a:pt x="7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2" name="Google Shape;14972;p39"/>
            <p:cNvSpPr/>
            <p:nvPr/>
          </p:nvSpPr>
          <p:spPr>
            <a:xfrm>
              <a:off x="2183200" y="3199000"/>
              <a:ext cx="17650" cy="17650"/>
            </a:xfrm>
            <a:custGeom>
              <a:rect b="b" l="l" r="r" t="t"/>
              <a:pathLst>
                <a:path extrusionOk="0" h="706" w="706">
                  <a:moveTo>
                    <a:pt x="0" y="0"/>
                  </a:moveTo>
                  <a:lnTo>
                    <a:pt x="0" y="706"/>
                  </a:lnTo>
                  <a:lnTo>
                    <a:pt x="705" y="706"/>
                  </a:lnTo>
                  <a:lnTo>
                    <a:pt x="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3" name="Google Shape;14973;p39"/>
            <p:cNvSpPr/>
            <p:nvPr/>
          </p:nvSpPr>
          <p:spPr>
            <a:xfrm>
              <a:off x="2147925" y="3216625"/>
              <a:ext cx="17650" cy="17650"/>
            </a:xfrm>
            <a:custGeom>
              <a:rect b="b" l="l" r="r" t="t"/>
              <a:pathLst>
                <a:path extrusionOk="0" h="706" w="706">
                  <a:moveTo>
                    <a:pt x="0" y="1"/>
                  </a:moveTo>
                  <a:lnTo>
                    <a:pt x="0" y="706"/>
                  </a:lnTo>
                  <a:lnTo>
                    <a:pt x="706" y="706"/>
                  </a:lnTo>
                  <a:lnTo>
                    <a:pt x="7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4" name="Google Shape;14974;p39"/>
            <p:cNvSpPr/>
            <p:nvPr/>
          </p:nvSpPr>
          <p:spPr>
            <a:xfrm>
              <a:off x="2218450" y="3216625"/>
              <a:ext cx="17675" cy="17650"/>
            </a:xfrm>
            <a:custGeom>
              <a:rect b="b" l="l" r="r" t="t"/>
              <a:pathLst>
                <a:path extrusionOk="0" h="706" w="707">
                  <a:moveTo>
                    <a:pt x="1" y="1"/>
                  </a:moveTo>
                  <a:lnTo>
                    <a:pt x="1" y="706"/>
                  </a:lnTo>
                  <a:lnTo>
                    <a:pt x="706" y="706"/>
                  </a:lnTo>
                  <a:lnTo>
                    <a:pt x="7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5" name="Google Shape;14975;p39"/>
            <p:cNvSpPr/>
            <p:nvPr/>
          </p:nvSpPr>
          <p:spPr>
            <a:xfrm>
              <a:off x="2501375" y="3128450"/>
              <a:ext cx="17650" cy="17675"/>
            </a:xfrm>
            <a:custGeom>
              <a:rect b="b" l="l" r="r" t="t"/>
              <a:pathLst>
                <a:path extrusionOk="0" h="707" w="706">
                  <a:moveTo>
                    <a:pt x="1" y="1"/>
                  </a:moveTo>
                  <a:lnTo>
                    <a:pt x="1" y="706"/>
                  </a:lnTo>
                  <a:lnTo>
                    <a:pt x="706" y="706"/>
                  </a:lnTo>
                  <a:lnTo>
                    <a:pt x="7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6" name="Google Shape;14976;p39"/>
            <p:cNvSpPr/>
            <p:nvPr/>
          </p:nvSpPr>
          <p:spPr>
            <a:xfrm>
              <a:off x="2571900" y="3128450"/>
              <a:ext cx="17675" cy="17675"/>
            </a:xfrm>
            <a:custGeom>
              <a:rect b="b" l="l" r="r" t="t"/>
              <a:pathLst>
                <a:path extrusionOk="0" h="707" w="707">
                  <a:moveTo>
                    <a:pt x="1" y="1"/>
                  </a:moveTo>
                  <a:lnTo>
                    <a:pt x="1" y="706"/>
                  </a:lnTo>
                  <a:lnTo>
                    <a:pt x="706" y="706"/>
                  </a:lnTo>
                  <a:lnTo>
                    <a:pt x="7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7" name="Google Shape;14977;p39"/>
            <p:cNvSpPr/>
            <p:nvPr/>
          </p:nvSpPr>
          <p:spPr>
            <a:xfrm>
              <a:off x="2536650" y="3146100"/>
              <a:ext cx="17650" cy="17650"/>
            </a:xfrm>
            <a:custGeom>
              <a:rect b="b" l="l" r="r" t="t"/>
              <a:pathLst>
                <a:path extrusionOk="0" h="706" w="706">
                  <a:moveTo>
                    <a:pt x="0" y="0"/>
                  </a:moveTo>
                  <a:lnTo>
                    <a:pt x="0"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8" name="Google Shape;14978;p39"/>
            <p:cNvSpPr/>
            <p:nvPr/>
          </p:nvSpPr>
          <p:spPr>
            <a:xfrm>
              <a:off x="2519000" y="3163725"/>
              <a:ext cx="17675" cy="17650"/>
            </a:xfrm>
            <a:custGeom>
              <a:rect b="b" l="l" r="r" t="t"/>
              <a:pathLst>
                <a:path extrusionOk="0" h="706" w="707">
                  <a:moveTo>
                    <a:pt x="1" y="0"/>
                  </a:moveTo>
                  <a:lnTo>
                    <a:pt x="1" y="706"/>
                  </a:lnTo>
                  <a:lnTo>
                    <a:pt x="706" y="706"/>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9" name="Google Shape;14979;p39"/>
            <p:cNvSpPr/>
            <p:nvPr/>
          </p:nvSpPr>
          <p:spPr>
            <a:xfrm>
              <a:off x="2554275" y="3163725"/>
              <a:ext cx="17650" cy="17650"/>
            </a:xfrm>
            <a:custGeom>
              <a:rect b="b" l="l" r="r" t="t"/>
              <a:pathLst>
                <a:path extrusionOk="0" h="706" w="706">
                  <a:moveTo>
                    <a:pt x="1" y="0"/>
                  </a:moveTo>
                  <a:lnTo>
                    <a:pt x="1" y="706"/>
                  </a:lnTo>
                  <a:lnTo>
                    <a:pt x="706" y="706"/>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0" name="Google Shape;14980;p39"/>
            <p:cNvSpPr/>
            <p:nvPr/>
          </p:nvSpPr>
          <p:spPr>
            <a:xfrm>
              <a:off x="2536650" y="3181350"/>
              <a:ext cx="17650" cy="17675"/>
            </a:xfrm>
            <a:custGeom>
              <a:rect b="b" l="l" r="r" t="t"/>
              <a:pathLst>
                <a:path extrusionOk="0" h="707" w="706">
                  <a:moveTo>
                    <a:pt x="0" y="1"/>
                  </a:moveTo>
                  <a:lnTo>
                    <a:pt x="0" y="706"/>
                  </a:lnTo>
                  <a:lnTo>
                    <a:pt x="706" y="706"/>
                  </a:lnTo>
                  <a:lnTo>
                    <a:pt x="7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1" name="Google Shape;14981;p39"/>
            <p:cNvSpPr/>
            <p:nvPr/>
          </p:nvSpPr>
          <p:spPr>
            <a:xfrm>
              <a:off x="2501375" y="3199000"/>
              <a:ext cx="17650" cy="17650"/>
            </a:xfrm>
            <a:custGeom>
              <a:rect b="b" l="l" r="r" t="t"/>
              <a:pathLst>
                <a:path extrusionOk="0" h="706" w="706">
                  <a:moveTo>
                    <a:pt x="1" y="0"/>
                  </a:moveTo>
                  <a:lnTo>
                    <a:pt x="1" y="706"/>
                  </a:lnTo>
                  <a:lnTo>
                    <a:pt x="706" y="706"/>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2" name="Google Shape;14982;p39"/>
            <p:cNvSpPr/>
            <p:nvPr/>
          </p:nvSpPr>
          <p:spPr>
            <a:xfrm>
              <a:off x="2571900" y="3199000"/>
              <a:ext cx="17675" cy="17650"/>
            </a:xfrm>
            <a:custGeom>
              <a:rect b="b" l="l" r="r" t="t"/>
              <a:pathLst>
                <a:path extrusionOk="0" h="706" w="707">
                  <a:moveTo>
                    <a:pt x="1" y="0"/>
                  </a:moveTo>
                  <a:lnTo>
                    <a:pt x="1" y="706"/>
                  </a:lnTo>
                  <a:lnTo>
                    <a:pt x="706" y="706"/>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83" name="Google Shape;14983;p39"/>
          <p:cNvGrpSpPr/>
          <p:nvPr/>
        </p:nvGrpSpPr>
        <p:grpSpPr>
          <a:xfrm>
            <a:off x="1629580" y="1189535"/>
            <a:ext cx="276031" cy="320779"/>
            <a:chOff x="4201250" y="3241700"/>
            <a:chExt cx="219875" cy="282550"/>
          </a:xfrm>
        </p:grpSpPr>
        <p:sp>
          <p:nvSpPr>
            <p:cNvPr id="14984" name="Google Shape;14984;p39"/>
            <p:cNvSpPr/>
            <p:nvPr/>
          </p:nvSpPr>
          <p:spPr>
            <a:xfrm>
              <a:off x="4263950" y="3241700"/>
              <a:ext cx="31375" cy="31375"/>
            </a:xfrm>
            <a:custGeom>
              <a:rect b="b" l="l" r="r" t="t"/>
              <a:pathLst>
                <a:path extrusionOk="0" h="1255" w="1255">
                  <a:moveTo>
                    <a:pt x="1" y="1"/>
                  </a:moveTo>
                  <a:lnTo>
                    <a:pt x="1" y="1255"/>
                  </a:lnTo>
                  <a:lnTo>
                    <a:pt x="1255" y="1255"/>
                  </a:lnTo>
                  <a:lnTo>
                    <a:pt x="1255" y="1"/>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5" name="Google Shape;14985;p39"/>
            <p:cNvSpPr/>
            <p:nvPr/>
          </p:nvSpPr>
          <p:spPr>
            <a:xfrm>
              <a:off x="4295300" y="3241700"/>
              <a:ext cx="31375" cy="31375"/>
            </a:xfrm>
            <a:custGeom>
              <a:rect b="b" l="l" r="r" t="t"/>
              <a:pathLst>
                <a:path extrusionOk="0" h="1255" w="1255">
                  <a:moveTo>
                    <a:pt x="1" y="1"/>
                  </a:moveTo>
                  <a:lnTo>
                    <a:pt x="1" y="1255"/>
                  </a:lnTo>
                  <a:lnTo>
                    <a:pt x="1255" y="1255"/>
                  </a:lnTo>
                  <a:lnTo>
                    <a:pt x="1255" y="1"/>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6" name="Google Shape;14986;p39"/>
            <p:cNvSpPr/>
            <p:nvPr/>
          </p:nvSpPr>
          <p:spPr>
            <a:xfrm>
              <a:off x="4326650" y="3241700"/>
              <a:ext cx="31375" cy="31375"/>
            </a:xfrm>
            <a:custGeom>
              <a:rect b="b" l="l" r="r" t="t"/>
              <a:pathLst>
                <a:path extrusionOk="0" h="1255" w="1255">
                  <a:moveTo>
                    <a:pt x="1" y="1"/>
                  </a:moveTo>
                  <a:lnTo>
                    <a:pt x="1" y="1255"/>
                  </a:lnTo>
                  <a:lnTo>
                    <a:pt x="1255" y="1255"/>
                  </a:lnTo>
                  <a:lnTo>
                    <a:pt x="1255" y="1"/>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7" name="Google Shape;14987;p39"/>
            <p:cNvSpPr/>
            <p:nvPr/>
          </p:nvSpPr>
          <p:spPr>
            <a:xfrm>
              <a:off x="4232600" y="3273050"/>
              <a:ext cx="31375" cy="31775"/>
            </a:xfrm>
            <a:custGeom>
              <a:rect b="b" l="l" r="r" t="t"/>
              <a:pathLst>
                <a:path extrusionOk="0" h="1271" w="1255">
                  <a:moveTo>
                    <a:pt x="1" y="1"/>
                  </a:moveTo>
                  <a:lnTo>
                    <a:pt x="1" y="1270"/>
                  </a:lnTo>
                  <a:lnTo>
                    <a:pt x="1255" y="1270"/>
                  </a:lnTo>
                  <a:lnTo>
                    <a:pt x="1255" y="1"/>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8" name="Google Shape;14988;p39"/>
            <p:cNvSpPr/>
            <p:nvPr/>
          </p:nvSpPr>
          <p:spPr>
            <a:xfrm>
              <a:off x="4358000" y="3304800"/>
              <a:ext cx="31775" cy="31375"/>
            </a:xfrm>
            <a:custGeom>
              <a:rect b="b" l="l" r="r" t="t"/>
              <a:pathLst>
                <a:path extrusionOk="0" h="1255" w="1271">
                  <a:moveTo>
                    <a:pt x="1" y="0"/>
                  </a:moveTo>
                  <a:lnTo>
                    <a:pt x="1" y="1254"/>
                  </a:lnTo>
                  <a:lnTo>
                    <a:pt x="1270" y="1254"/>
                  </a:lnTo>
                  <a:lnTo>
                    <a:pt x="1270" y="0"/>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9" name="Google Shape;14989;p39"/>
            <p:cNvSpPr/>
            <p:nvPr/>
          </p:nvSpPr>
          <p:spPr>
            <a:xfrm>
              <a:off x="4358000" y="3273050"/>
              <a:ext cx="31775" cy="31775"/>
            </a:xfrm>
            <a:custGeom>
              <a:rect b="b" l="l" r="r" t="t"/>
              <a:pathLst>
                <a:path extrusionOk="0" h="1271" w="1271">
                  <a:moveTo>
                    <a:pt x="1" y="1"/>
                  </a:moveTo>
                  <a:lnTo>
                    <a:pt x="1" y="1270"/>
                  </a:lnTo>
                  <a:lnTo>
                    <a:pt x="1270" y="1270"/>
                  </a:lnTo>
                  <a:lnTo>
                    <a:pt x="1270" y="1"/>
                  </a:lnTo>
                  <a:close/>
                </a:path>
              </a:pathLst>
            </a:custGeom>
            <a:solidFill>
              <a:srgbClr val="5D7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0" name="Google Shape;14990;p39"/>
            <p:cNvSpPr/>
            <p:nvPr/>
          </p:nvSpPr>
          <p:spPr>
            <a:xfrm>
              <a:off x="4232600" y="3304800"/>
              <a:ext cx="31375" cy="31375"/>
            </a:xfrm>
            <a:custGeom>
              <a:rect b="b" l="l" r="r" t="t"/>
              <a:pathLst>
                <a:path extrusionOk="0" h="1255" w="1255">
                  <a:moveTo>
                    <a:pt x="1" y="0"/>
                  </a:moveTo>
                  <a:lnTo>
                    <a:pt x="1" y="1254"/>
                  </a:lnTo>
                  <a:lnTo>
                    <a:pt x="1255" y="1254"/>
                  </a:lnTo>
                  <a:lnTo>
                    <a:pt x="1255"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1" name="Google Shape;14991;p39"/>
            <p:cNvSpPr/>
            <p:nvPr/>
          </p:nvSpPr>
          <p:spPr>
            <a:xfrm>
              <a:off x="4358000" y="3336150"/>
              <a:ext cx="31775" cy="31375"/>
            </a:xfrm>
            <a:custGeom>
              <a:rect b="b" l="l" r="r" t="t"/>
              <a:pathLst>
                <a:path extrusionOk="0" h="1255" w="1271">
                  <a:moveTo>
                    <a:pt x="1" y="0"/>
                  </a:moveTo>
                  <a:lnTo>
                    <a:pt x="1" y="1254"/>
                  </a:lnTo>
                  <a:lnTo>
                    <a:pt x="1270" y="1254"/>
                  </a:lnTo>
                  <a:lnTo>
                    <a:pt x="1270"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2" name="Google Shape;14992;p39"/>
            <p:cNvSpPr/>
            <p:nvPr/>
          </p:nvSpPr>
          <p:spPr>
            <a:xfrm>
              <a:off x="4201250" y="3367500"/>
              <a:ext cx="31375" cy="31375"/>
            </a:xfrm>
            <a:custGeom>
              <a:rect b="b" l="l" r="r" t="t"/>
              <a:pathLst>
                <a:path extrusionOk="0" h="1255" w="1255">
                  <a:moveTo>
                    <a:pt x="1" y="0"/>
                  </a:moveTo>
                  <a:lnTo>
                    <a:pt x="1" y="1254"/>
                  </a:lnTo>
                  <a:lnTo>
                    <a:pt x="1255" y="1254"/>
                  </a:lnTo>
                  <a:lnTo>
                    <a:pt x="12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3" name="Google Shape;14993;p39"/>
            <p:cNvSpPr/>
            <p:nvPr/>
          </p:nvSpPr>
          <p:spPr>
            <a:xfrm>
              <a:off x="4232600" y="3367500"/>
              <a:ext cx="31375" cy="31375"/>
            </a:xfrm>
            <a:custGeom>
              <a:rect b="b" l="l" r="r" t="t"/>
              <a:pathLst>
                <a:path extrusionOk="0" h="1255" w="1255">
                  <a:moveTo>
                    <a:pt x="1" y="0"/>
                  </a:moveTo>
                  <a:lnTo>
                    <a:pt x="1" y="1254"/>
                  </a:lnTo>
                  <a:lnTo>
                    <a:pt x="1255" y="1254"/>
                  </a:lnTo>
                  <a:lnTo>
                    <a:pt x="1255" y="0"/>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4" name="Google Shape;14994;p39"/>
            <p:cNvSpPr/>
            <p:nvPr/>
          </p:nvSpPr>
          <p:spPr>
            <a:xfrm>
              <a:off x="4263950" y="3367500"/>
              <a:ext cx="31375" cy="31375"/>
            </a:xfrm>
            <a:custGeom>
              <a:rect b="b" l="l" r="r" t="t"/>
              <a:pathLst>
                <a:path extrusionOk="0" h="1255" w="1255">
                  <a:moveTo>
                    <a:pt x="1" y="0"/>
                  </a:moveTo>
                  <a:lnTo>
                    <a:pt x="1" y="1254"/>
                  </a:lnTo>
                  <a:lnTo>
                    <a:pt x="1255" y="1254"/>
                  </a:lnTo>
                  <a:lnTo>
                    <a:pt x="1255" y="0"/>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5" name="Google Shape;14995;p39"/>
            <p:cNvSpPr/>
            <p:nvPr/>
          </p:nvSpPr>
          <p:spPr>
            <a:xfrm>
              <a:off x="4295300" y="3367500"/>
              <a:ext cx="31375" cy="31375"/>
            </a:xfrm>
            <a:custGeom>
              <a:rect b="b" l="l" r="r" t="t"/>
              <a:pathLst>
                <a:path extrusionOk="0" h="1255" w="1255">
                  <a:moveTo>
                    <a:pt x="1" y="0"/>
                  </a:moveTo>
                  <a:lnTo>
                    <a:pt x="1" y="1254"/>
                  </a:lnTo>
                  <a:lnTo>
                    <a:pt x="1255" y="1254"/>
                  </a:lnTo>
                  <a:lnTo>
                    <a:pt x="1255" y="0"/>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6" name="Google Shape;14996;p39"/>
            <p:cNvSpPr/>
            <p:nvPr/>
          </p:nvSpPr>
          <p:spPr>
            <a:xfrm>
              <a:off x="4326650" y="3367500"/>
              <a:ext cx="31375" cy="31375"/>
            </a:xfrm>
            <a:custGeom>
              <a:rect b="b" l="l" r="r" t="t"/>
              <a:pathLst>
                <a:path extrusionOk="0" h="1255" w="1255">
                  <a:moveTo>
                    <a:pt x="1" y="0"/>
                  </a:moveTo>
                  <a:lnTo>
                    <a:pt x="1" y="1254"/>
                  </a:lnTo>
                  <a:lnTo>
                    <a:pt x="1255" y="1254"/>
                  </a:lnTo>
                  <a:lnTo>
                    <a:pt x="1255" y="0"/>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7" name="Google Shape;14997;p39"/>
            <p:cNvSpPr/>
            <p:nvPr/>
          </p:nvSpPr>
          <p:spPr>
            <a:xfrm>
              <a:off x="4358000" y="3367500"/>
              <a:ext cx="31775" cy="31375"/>
            </a:xfrm>
            <a:custGeom>
              <a:rect b="b" l="l" r="r" t="t"/>
              <a:pathLst>
                <a:path extrusionOk="0" h="1255" w="1271">
                  <a:moveTo>
                    <a:pt x="1" y="0"/>
                  </a:moveTo>
                  <a:lnTo>
                    <a:pt x="1" y="1254"/>
                  </a:lnTo>
                  <a:lnTo>
                    <a:pt x="1270" y="1254"/>
                  </a:lnTo>
                  <a:lnTo>
                    <a:pt x="12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8" name="Google Shape;14998;p39"/>
            <p:cNvSpPr/>
            <p:nvPr/>
          </p:nvSpPr>
          <p:spPr>
            <a:xfrm>
              <a:off x="4389750" y="3367500"/>
              <a:ext cx="31375" cy="31375"/>
            </a:xfrm>
            <a:custGeom>
              <a:rect b="b" l="l" r="r" t="t"/>
              <a:pathLst>
                <a:path extrusionOk="0" h="1255" w="1255">
                  <a:moveTo>
                    <a:pt x="0" y="0"/>
                  </a:moveTo>
                  <a:lnTo>
                    <a:pt x="0" y="1254"/>
                  </a:lnTo>
                  <a:lnTo>
                    <a:pt x="1254" y="1254"/>
                  </a:lnTo>
                  <a:lnTo>
                    <a:pt x="12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9" name="Google Shape;14999;p39"/>
            <p:cNvSpPr/>
            <p:nvPr/>
          </p:nvSpPr>
          <p:spPr>
            <a:xfrm>
              <a:off x="4201250" y="3398850"/>
              <a:ext cx="31375" cy="31375"/>
            </a:xfrm>
            <a:custGeom>
              <a:rect b="b" l="l" r="r" t="t"/>
              <a:pathLst>
                <a:path extrusionOk="0" h="1255" w="1255">
                  <a:moveTo>
                    <a:pt x="1" y="0"/>
                  </a:moveTo>
                  <a:lnTo>
                    <a:pt x="1" y="1254"/>
                  </a:lnTo>
                  <a:lnTo>
                    <a:pt x="1255" y="1254"/>
                  </a:lnTo>
                  <a:lnTo>
                    <a:pt x="1255" y="0"/>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0" name="Google Shape;15000;p39"/>
            <p:cNvSpPr/>
            <p:nvPr/>
          </p:nvSpPr>
          <p:spPr>
            <a:xfrm>
              <a:off x="4232600" y="3398850"/>
              <a:ext cx="31375" cy="31375"/>
            </a:xfrm>
            <a:custGeom>
              <a:rect b="b" l="l" r="r" t="t"/>
              <a:pathLst>
                <a:path extrusionOk="0" h="1255" w="1255">
                  <a:moveTo>
                    <a:pt x="1" y="0"/>
                  </a:moveTo>
                  <a:lnTo>
                    <a:pt x="1" y="1254"/>
                  </a:lnTo>
                  <a:lnTo>
                    <a:pt x="1255" y="1254"/>
                  </a:lnTo>
                  <a:lnTo>
                    <a:pt x="12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1" name="Google Shape;15001;p39"/>
            <p:cNvSpPr/>
            <p:nvPr/>
          </p:nvSpPr>
          <p:spPr>
            <a:xfrm>
              <a:off x="4263950" y="3398850"/>
              <a:ext cx="31375" cy="31375"/>
            </a:xfrm>
            <a:custGeom>
              <a:rect b="b" l="l" r="r" t="t"/>
              <a:pathLst>
                <a:path extrusionOk="0" h="1255" w="1255">
                  <a:moveTo>
                    <a:pt x="1" y="0"/>
                  </a:moveTo>
                  <a:lnTo>
                    <a:pt x="1" y="1254"/>
                  </a:lnTo>
                  <a:lnTo>
                    <a:pt x="1255" y="1254"/>
                  </a:lnTo>
                  <a:lnTo>
                    <a:pt x="1255" y="0"/>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2" name="Google Shape;15002;p39"/>
            <p:cNvSpPr/>
            <p:nvPr/>
          </p:nvSpPr>
          <p:spPr>
            <a:xfrm>
              <a:off x="4295300" y="3398850"/>
              <a:ext cx="31375" cy="31375"/>
            </a:xfrm>
            <a:custGeom>
              <a:rect b="b" l="l" r="r" t="t"/>
              <a:pathLst>
                <a:path extrusionOk="0" h="1255" w="1255">
                  <a:moveTo>
                    <a:pt x="1" y="0"/>
                  </a:moveTo>
                  <a:lnTo>
                    <a:pt x="1" y="1254"/>
                  </a:lnTo>
                  <a:lnTo>
                    <a:pt x="1255" y="1254"/>
                  </a:lnTo>
                  <a:lnTo>
                    <a:pt x="1255"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3" name="Google Shape;15003;p39"/>
            <p:cNvSpPr/>
            <p:nvPr/>
          </p:nvSpPr>
          <p:spPr>
            <a:xfrm>
              <a:off x="4326650" y="3398850"/>
              <a:ext cx="31375" cy="31375"/>
            </a:xfrm>
            <a:custGeom>
              <a:rect b="b" l="l" r="r" t="t"/>
              <a:pathLst>
                <a:path extrusionOk="0" h="1255" w="1255">
                  <a:moveTo>
                    <a:pt x="1" y="0"/>
                  </a:moveTo>
                  <a:lnTo>
                    <a:pt x="1" y="1254"/>
                  </a:lnTo>
                  <a:lnTo>
                    <a:pt x="1255" y="1254"/>
                  </a:lnTo>
                  <a:lnTo>
                    <a:pt x="1255" y="0"/>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4" name="Google Shape;15004;p39"/>
            <p:cNvSpPr/>
            <p:nvPr/>
          </p:nvSpPr>
          <p:spPr>
            <a:xfrm>
              <a:off x="4358000" y="3398850"/>
              <a:ext cx="31775" cy="31375"/>
            </a:xfrm>
            <a:custGeom>
              <a:rect b="b" l="l" r="r" t="t"/>
              <a:pathLst>
                <a:path extrusionOk="0" h="1255" w="1271">
                  <a:moveTo>
                    <a:pt x="1" y="0"/>
                  </a:moveTo>
                  <a:lnTo>
                    <a:pt x="1" y="1254"/>
                  </a:lnTo>
                  <a:lnTo>
                    <a:pt x="1270" y="1254"/>
                  </a:lnTo>
                  <a:lnTo>
                    <a:pt x="1270" y="0"/>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5" name="Google Shape;15005;p39"/>
            <p:cNvSpPr/>
            <p:nvPr/>
          </p:nvSpPr>
          <p:spPr>
            <a:xfrm>
              <a:off x="4389750" y="3398850"/>
              <a:ext cx="31375" cy="31375"/>
            </a:xfrm>
            <a:custGeom>
              <a:rect b="b" l="l" r="r" t="t"/>
              <a:pathLst>
                <a:path extrusionOk="0" h="1255" w="1255">
                  <a:moveTo>
                    <a:pt x="0" y="0"/>
                  </a:moveTo>
                  <a:lnTo>
                    <a:pt x="0" y="1254"/>
                  </a:lnTo>
                  <a:lnTo>
                    <a:pt x="1254" y="1254"/>
                  </a:lnTo>
                  <a:lnTo>
                    <a:pt x="12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6" name="Google Shape;15006;p39"/>
            <p:cNvSpPr/>
            <p:nvPr/>
          </p:nvSpPr>
          <p:spPr>
            <a:xfrm>
              <a:off x="4201250" y="3430200"/>
              <a:ext cx="31375" cy="31350"/>
            </a:xfrm>
            <a:custGeom>
              <a:rect b="b" l="l" r="r" t="t"/>
              <a:pathLst>
                <a:path extrusionOk="0" h="1254" w="1255">
                  <a:moveTo>
                    <a:pt x="1" y="0"/>
                  </a:moveTo>
                  <a:lnTo>
                    <a:pt x="1" y="1254"/>
                  </a:lnTo>
                  <a:lnTo>
                    <a:pt x="1255" y="1254"/>
                  </a:lnTo>
                  <a:lnTo>
                    <a:pt x="12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7" name="Google Shape;15007;p39"/>
            <p:cNvSpPr/>
            <p:nvPr/>
          </p:nvSpPr>
          <p:spPr>
            <a:xfrm>
              <a:off x="4232600" y="3430200"/>
              <a:ext cx="31375" cy="31350"/>
            </a:xfrm>
            <a:custGeom>
              <a:rect b="b" l="l" r="r" t="t"/>
              <a:pathLst>
                <a:path extrusionOk="0" h="1254" w="1255">
                  <a:moveTo>
                    <a:pt x="1" y="0"/>
                  </a:moveTo>
                  <a:lnTo>
                    <a:pt x="1" y="1254"/>
                  </a:lnTo>
                  <a:lnTo>
                    <a:pt x="1255" y="1254"/>
                  </a:lnTo>
                  <a:lnTo>
                    <a:pt x="1255" y="0"/>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8" name="Google Shape;15008;p39"/>
            <p:cNvSpPr/>
            <p:nvPr/>
          </p:nvSpPr>
          <p:spPr>
            <a:xfrm>
              <a:off x="4263950" y="3430200"/>
              <a:ext cx="31375" cy="31350"/>
            </a:xfrm>
            <a:custGeom>
              <a:rect b="b" l="l" r="r" t="t"/>
              <a:pathLst>
                <a:path extrusionOk="0" h="1254" w="1255">
                  <a:moveTo>
                    <a:pt x="1" y="0"/>
                  </a:moveTo>
                  <a:lnTo>
                    <a:pt x="1" y="1254"/>
                  </a:lnTo>
                  <a:lnTo>
                    <a:pt x="1255" y="1254"/>
                  </a:lnTo>
                  <a:lnTo>
                    <a:pt x="1255" y="0"/>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9" name="Google Shape;15009;p39"/>
            <p:cNvSpPr/>
            <p:nvPr/>
          </p:nvSpPr>
          <p:spPr>
            <a:xfrm>
              <a:off x="4295300" y="3430200"/>
              <a:ext cx="31375" cy="31350"/>
            </a:xfrm>
            <a:custGeom>
              <a:rect b="b" l="l" r="r" t="t"/>
              <a:pathLst>
                <a:path extrusionOk="0" h="1254" w="1255">
                  <a:moveTo>
                    <a:pt x="1" y="0"/>
                  </a:moveTo>
                  <a:lnTo>
                    <a:pt x="1" y="1254"/>
                  </a:lnTo>
                  <a:lnTo>
                    <a:pt x="1255" y="1254"/>
                  </a:lnTo>
                  <a:lnTo>
                    <a:pt x="1255"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0" name="Google Shape;15010;p39"/>
            <p:cNvSpPr/>
            <p:nvPr/>
          </p:nvSpPr>
          <p:spPr>
            <a:xfrm>
              <a:off x="4326650" y="3430200"/>
              <a:ext cx="31375" cy="31350"/>
            </a:xfrm>
            <a:custGeom>
              <a:rect b="b" l="l" r="r" t="t"/>
              <a:pathLst>
                <a:path extrusionOk="0" h="1254" w="1255">
                  <a:moveTo>
                    <a:pt x="1" y="0"/>
                  </a:moveTo>
                  <a:lnTo>
                    <a:pt x="1" y="1254"/>
                  </a:lnTo>
                  <a:lnTo>
                    <a:pt x="1255" y="1254"/>
                  </a:lnTo>
                  <a:lnTo>
                    <a:pt x="1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1" name="Google Shape;15011;p39"/>
            <p:cNvSpPr/>
            <p:nvPr/>
          </p:nvSpPr>
          <p:spPr>
            <a:xfrm>
              <a:off x="4358000" y="3430200"/>
              <a:ext cx="31775" cy="31350"/>
            </a:xfrm>
            <a:custGeom>
              <a:rect b="b" l="l" r="r" t="t"/>
              <a:pathLst>
                <a:path extrusionOk="0" h="1254" w="1271">
                  <a:moveTo>
                    <a:pt x="1" y="0"/>
                  </a:moveTo>
                  <a:lnTo>
                    <a:pt x="1" y="1254"/>
                  </a:lnTo>
                  <a:lnTo>
                    <a:pt x="1270" y="1254"/>
                  </a:lnTo>
                  <a:lnTo>
                    <a:pt x="1270" y="0"/>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2" name="Google Shape;15012;p39"/>
            <p:cNvSpPr/>
            <p:nvPr/>
          </p:nvSpPr>
          <p:spPr>
            <a:xfrm>
              <a:off x="4389750" y="3430200"/>
              <a:ext cx="31375" cy="31350"/>
            </a:xfrm>
            <a:custGeom>
              <a:rect b="b" l="l" r="r" t="t"/>
              <a:pathLst>
                <a:path extrusionOk="0" h="1254" w="1255">
                  <a:moveTo>
                    <a:pt x="0" y="0"/>
                  </a:moveTo>
                  <a:lnTo>
                    <a:pt x="0" y="1254"/>
                  </a:lnTo>
                  <a:lnTo>
                    <a:pt x="1254" y="1254"/>
                  </a:lnTo>
                  <a:lnTo>
                    <a:pt x="12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3" name="Google Shape;15013;p39"/>
            <p:cNvSpPr/>
            <p:nvPr/>
          </p:nvSpPr>
          <p:spPr>
            <a:xfrm>
              <a:off x="4201250" y="3461525"/>
              <a:ext cx="31375" cy="31375"/>
            </a:xfrm>
            <a:custGeom>
              <a:rect b="b" l="l" r="r" t="t"/>
              <a:pathLst>
                <a:path extrusionOk="0" h="1255" w="1255">
                  <a:moveTo>
                    <a:pt x="1" y="1"/>
                  </a:moveTo>
                  <a:lnTo>
                    <a:pt x="1" y="1255"/>
                  </a:lnTo>
                  <a:lnTo>
                    <a:pt x="1255" y="1255"/>
                  </a:lnTo>
                  <a:lnTo>
                    <a:pt x="125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4" name="Google Shape;15014;p39"/>
            <p:cNvSpPr/>
            <p:nvPr/>
          </p:nvSpPr>
          <p:spPr>
            <a:xfrm>
              <a:off x="4232600" y="3461525"/>
              <a:ext cx="31375" cy="31375"/>
            </a:xfrm>
            <a:custGeom>
              <a:rect b="b" l="l" r="r" t="t"/>
              <a:pathLst>
                <a:path extrusionOk="0" h="1255" w="1255">
                  <a:moveTo>
                    <a:pt x="1" y="1"/>
                  </a:moveTo>
                  <a:lnTo>
                    <a:pt x="1" y="1255"/>
                  </a:lnTo>
                  <a:lnTo>
                    <a:pt x="1255" y="1255"/>
                  </a:lnTo>
                  <a:lnTo>
                    <a:pt x="12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5" name="Google Shape;15015;p39"/>
            <p:cNvSpPr/>
            <p:nvPr/>
          </p:nvSpPr>
          <p:spPr>
            <a:xfrm>
              <a:off x="4263950" y="3461525"/>
              <a:ext cx="31375" cy="31375"/>
            </a:xfrm>
            <a:custGeom>
              <a:rect b="b" l="l" r="r" t="t"/>
              <a:pathLst>
                <a:path extrusionOk="0" h="1255" w="1255">
                  <a:moveTo>
                    <a:pt x="1" y="1"/>
                  </a:moveTo>
                  <a:lnTo>
                    <a:pt x="1" y="1255"/>
                  </a:lnTo>
                  <a:lnTo>
                    <a:pt x="1255" y="1255"/>
                  </a:lnTo>
                  <a:lnTo>
                    <a:pt x="125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6" name="Google Shape;15016;p39"/>
            <p:cNvSpPr/>
            <p:nvPr/>
          </p:nvSpPr>
          <p:spPr>
            <a:xfrm>
              <a:off x="4295300" y="3461525"/>
              <a:ext cx="31375" cy="31375"/>
            </a:xfrm>
            <a:custGeom>
              <a:rect b="b" l="l" r="r" t="t"/>
              <a:pathLst>
                <a:path extrusionOk="0" h="1255" w="1255">
                  <a:moveTo>
                    <a:pt x="1" y="1"/>
                  </a:moveTo>
                  <a:lnTo>
                    <a:pt x="1" y="1255"/>
                  </a:lnTo>
                  <a:lnTo>
                    <a:pt x="1255" y="1255"/>
                  </a:lnTo>
                  <a:lnTo>
                    <a:pt x="1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7" name="Google Shape;15017;p39"/>
            <p:cNvSpPr/>
            <p:nvPr/>
          </p:nvSpPr>
          <p:spPr>
            <a:xfrm>
              <a:off x="4326650" y="3461525"/>
              <a:ext cx="31375" cy="31375"/>
            </a:xfrm>
            <a:custGeom>
              <a:rect b="b" l="l" r="r" t="t"/>
              <a:pathLst>
                <a:path extrusionOk="0" h="1255" w="1255">
                  <a:moveTo>
                    <a:pt x="1" y="1"/>
                  </a:moveTo>
                  <a:lnTo>
                    <a:pt x="1" y="1255"/>
                  </a:lnTo>
                  <a:lnTo>
                    <a:pt x="1255" y="1255"/>
                  </a:lnTo>
                  <a:lnTo>
                    <a:pt x="125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8" name="Google Shape;15018;p39"/>
            <p:cNvSpPr/>
            <p:nvPr/>
          </p:nvSpPr>
          <p:spPr>
            <a:xfrm>
              <a:off x="4358000" y="3461525"/>
              <a:ext cx="31775" cy="31375"/>
            </a:xfrm>
            <a:custGeom>
              <a:rect b="b" l="l" r="r" t="t"/>
              <a:pathLst>
                <a:path extrusionOk="0" h="1255" w="1271">
                  <a:moveTo>
                    <a:pt x="1" y="1"/>
                  </a:moveTo>
                  <a:lnTo>
                    <a:pt x="1" y="1255"/>
                  </a:lnTo>
                  <a:lnTo>
                    <a:pt x="1270" y="1255"/>
                  </a:lnTo>
                  <a:lnTo>
                    <a:pt x="12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9" name="Google Shape;15019;p39"/>
            <p:cNvSpPr/>
            <p:nvPr/>
          </p:nvSpPr>
          <p:spPr>
            <a:xfrm>
              <a:off x="4389750" y="3461525"/>
              <a:ext cx="31375" cy="31375"/>
            </a:xfrm>
            <a:custGeom>
              <a:rect b="b" l="l" r="r" t="t"/>
              <a:pathLst>
                <a:path extrusionOk="0" h="1255" w="1255">
                  <a:moveTo>
                    <a:pt x="0" y="1"/>
                  </a:moveTo>
                  <a:lnTo>
                    <a:pt x="0" y="1255"/>
                  </a:lnTo>
                  <a:lnTo>
                    <a:pt x="1254" y="1255"/>
                  </a:lnTo>
                  <a:lnTo>
                    <a:pt x="12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0" name="Google Shape;15020;p39"/>
            <p:cNvSpPr/>
            <p:nvPr/>
          </p:nvSpPr>
          <p:spPr>
            <a:xfrm>
              <a:off x="4232600" y="3492875"/>
              <a:ext cx="31375" cy="31375"/>
            </a:xfrm>
            <a:custGeom>
              <a:rect b="b" l="l" r="r" t="t"/>
              <a:pathLst>
                <a:path extrusionOk="0" h="1255" w="1255">
                  <a:moveTo>
                    <a:pt x="1" y="1"/>
                  </a:moveTo>
                  <a:lnTo>
                    <a:pt x="1" y="1255"/>
                  </a:lnTo>
                  <a:lnTo>
                    <a:pt x="1255" y="1255"/>
                  </a:lnTo>
                  <a:lnTo>
                    <a:pt x="125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1" name="Google Shape;15021;p39"/>
            <p:cNvSpPr/>
            <p:nvPr/>
          </p:nvSpPr>
          <p:spPr>
            <a:xfrm>
              <a:off x="4263950" y="3492875"/>
              <a:ext cx="31375" cy="31375"/>
            </a:xfrm>
            <a:custGeom>
              <a:rect b="b" l="l" r="r" t="t"/>
              <a:pathLst>
                <a:path extrusionOk="0" h="1255" w="1255">
                  <a:moveTo>
                    <a:pt x="1" y="1"/>
                  </a:moveTo>
                  <a:lnTo>
                    <a:pt x="1" y="1255"/>
                  </a:lnTo>
                  <a:lnTo>
                    <a:pt x="1255" y="1255"/>
                  </a:lnTo>
                  <a:lnTo>
                    <a:pt x="1255" y="1"/>
                  </a:lnTo>
                  <a:close/>
                </a:path>
              </a:pathLst>
            </a:custGeom>
            <a:solidFill>
              <a:srgbClr val="80A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2" name="Google Shape;15022;p39"/>
            <p:cNvSpPr/>
            <p:nvPr/>
          </p:nvSpPr>
          <p:spPr>
            <a:xfrm>
              <a:off x="4295300" y="3492875"/>
              <a:ext cx="31375" cy="31375"/>
            </a:xfrm>
            <a:custGeom>
              <a:rect b="b" l="l" r="r" t="t"/>
              <a:pathLst>
                <a:path extrusionOk="0" h="1255" w="1255">
                  <a:moveTo>
                    <a:pt x="1" y="1"/>
                  </a:moveTo>
                  <a:lnTo>
                    <a:pt x="1" y="1255"/>
                  </a:lnTo>
                  <a:lnTo>
                    <a:pt x="1255" y="1255"/>
                  </a:lnTo>
                  <a:lnTo>
                    <a:pt x="12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3" name="Google Shape;15023;p39"/>
            <p:cNvSpPr/>
            <p:nvPr/>
          </p:nvSpPr>
          <p:spPr>
            <a:xfrm>
              <a:off x="4326650" y="3492875"/>
              <a:ext cx="31375" cy="31375"/>
            </a:xfrm>
            <a:custGeom>
              <a:rect b="b" l="l" r="r" t="t"/>
              <a:pathLst>
                <a:path extrusionOk="0" h="1255" w="1255">
                  <a:moveTo>
                    <a:pt x="1" y="1"/>
                  </a:moveTo>
                  <a:lnTo>
                    <a:pt x="1" y="1255"/>
                  </a:lnTo>
                  <a:lnTo>
                    <a:pt x="1255" y="1255"/>
                  </a:lnTo>
                  <a:lnTo>
                    <a:pt x="12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4" name="Google Shape;15024;p39"/>
            <p:cNvSpPr/>
            <p:nvPr/>
          </p:nvSpPr>
          <p:spPr>
            <a:xfrm>
              <a:off x="4358000" y="3492875"/>
              <a:ext cx="31775" cy="31375"/>
            </a:xfrm>
            <a:custGeom>
              <a:rect b="b" l="l" r="r" t="t"/>
              <a:pathLst>
                <a:path extrusionOk="0" h="1255" w="1271">
                  <a:moveTo>
                    <a:pt x="1" y="1"/>
                  </a:moveTo>
                  <a:lnTo>
                    <a:pt x="1" y="1255"/>
                  </a:lnTo>
                  <a:lnTo>
                    <a:pt x="1270" y="1255"/>
                  </a:lnTo>
                  <a:lnTo>
                    <a:pt x="12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8" name="Shape 15028"/>
        <p:cNvGrpSpPr/>
        <p:nvPr/>
      </p:nvGrpSpPr>
      <p:grpSpPr>
        <a:xfrm>
          <a:off x="0" y="0"/>
          <a:ext cx="0" cy="0"/>
          <a:chOff x="0" y="0"/>
          <a:chExt cx="0" cy="0"/>
        </a:xfrm>
      </p:grpSpPr>
      <p:sp>
        <p:nvSpPr>
          <p:cNvPr id="15029" name="Google Shape;15029;p40"/>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Login / Register</a:t>
            </a:r>
            <a:endParaRPr/>
          </a:p>
        </p:txBody>
      </p:sp>
      <p:grpSp>
        <p:nvGrpSpPr>
          <p:cNvPr id="15030" name="Google Shape;15030;p40"/>
          <p:cNvGrpSpPr/>
          <p:nvPr/>
        </p:nvGrpSpPr>
        <p:grpSpPr>
          <a:xfrm>
            <a:off x="5371972" y="1449947"/>
            <a:ext cx="3052025" cy="2245025"/>
            <a:chOff x="5379022" y="1449947"/>
            <a:chExt cx="3052025" cy="2245025"/>
          </a:xfrm>
        </p:grpSpPr>
        <p:sp>
          <p:nvSpPr>
            <p:cNvPr id="15031" name="Google Shape;15031;p40"/>
            <p:cNvSpPr/>
            <p:nvPr/>
          </p:nvSpPr>
          <p:spPr>
            <a:xfrm flipH="1">
              <a:off x="8246247" y="1449947"/>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2" name="Google Shape;15032;p40"/>
            <p:cNvSpPr/>
            <p:nvPr/>
          </p:nvSpPr>
          <p:spPr>
            <a:xfrm flipH="1">
              <a:off x="8246247" y="3478072"/>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3" name="Google Shape;15033;p40"/>
            <p:cNvSpPr/>
            <p:nvPr/>
          </p:nvSpPr>
          <p:spPr>
            <a:xfrm flipH="1">
              <a:off x="5379022" y="1449947"/>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4" name="Google Shape;15034;p40"/>
            <p:cNvSpPr/>
            <p:nvPr/>
          </p:nvSpPr>
          <p:spPr>
            <a:xfrm flipH="1">
              <a:off x="5379022" y="3478072"/>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35" name="Google Shape;15035;p40"/>
          <p:cNvPicPr preferRelativeResize="0"/>
          <p:nvPr/>
        </p:nvPicPr>
        <p:blipFill>
          <a:blip r:embed="rId3">
            <a:alphaModFix/>
          </a:blip>
          <a:stretch>
            <a:fillRect/>
          </a:stretch>
        </p:blipFill>
        <p:spPr>
          <a:xfrm>
            <a:off x="259029" y="1491750"/>
            <a:ext cx="3842524" cy="2161426"/>
          </a:xfrm>
          <a:prstGeom prst="rect">
            <a:avLst/>
          </a:prstGeom>
          <a:noFill/>
          <a:ln>
            <a:noFill/>
          </a:ln>
        </p:spPr>
      </p:pic>
      <p:pic>
        <p:nvPicPr>
          <p:cNvPr id="15036" name="Google Shape;15036;p40"/>
          <p:cNvPicPr preferRelativeResize="0"/>
          <p:nvPr/>
        </p:nvPicPr>
        <p:blipFill>
          <a:blip r:embed="rId4">
            <a:alphaModFix/>
          </a:blip>
          <a:stretch>
            <a:fillRect/>
          </a:stretch>
        </p:blipFill>
        <p:spPr>
          <a:xfrm>
            <a:off x="4862587" y="1432039"/>
            <a:ext cx="4070799" cy="22794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0" name="Shape 15040"/>
        <p:cNvGrpSpPr/>
        <p:nvPr/>
      </p:nvGrpSpPr>
      <p:grpSpPr>
        <a:xfrm>
          <a:off x="0" y="0"/>
          <a:ext cx="0" cy="0"/>
          <a:chOff x="0" y="0"/>
          <a:chExt cx="0" cy="0"/>
        </a:xfrm>
      </p:grpSpPr>
      <p:sp>
        <p:nvSpPr>
          <p:cNvPr id="15041" name="Google Shape;15041;p41"/>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Homepage</a:t>
            </a:r>
            <a:endParaRPr/>
          </a:p>
        </p:txBody>
      </p:sp>
      <p:grpSp>
        <p:nvGrpSpPr>
          <p:cNvPr id="15042" name="Google Shape;15042;p41"/>
          <p:cNvGrpSpPr/>
          <p:nvPr/>
        </p:nvGrpSpPr>
        <p:grpSpPr>
          <a:xfrm>
            <a:off x="5371972" y="1449947"/>
            <a:ext cx="3052025" cy="2245025"/>
            <a:chOff x="5379022" y="1449947"/>
            <a:chExt cx="3052025" cy="2245025"/>
          </a:xfrm>
        </p:grpSpPr>
        <p:sp>
          <p:nvSpPr>
            <p:cNvPr id="15043" name="Google Shape;15043;p41"/>
            <p:cNvSpPr/>
            <p:nvPr/>
          </p:nvSpPr>
          <p:spPr>
            <a:xfrm flipH="1">
              <a:off x="8246247" y="1449947"/>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4" name="Google Shape;15044;p41"/>
            <p:cNvSpPr/>
            <p:nvPr/>
          </p:nvSpPr>
          <p:spPr>
            <a:xfrm flipH="1">
              <a:off x="8246247" y="3478072"/>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5" name="Google Shape;15045;p41"/>
            <p:cNvSpPr/>
            <p:nvPr/>
          </p:nvSpPr>
          <p:spPr>
            <a:xfrm flipH="1">
              <a:off x="5379022" y="1449947"/>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6" name="Google Shape;15046;p41"/>
            <p:cNvSpPr/>
            <p:nvPr/>
          </p:nvSpPr>
          <p:spPr>
            <a:xfrm flipH="1">
              <a:off x="5379022" y="3478072"/>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47" name="Google Shape;15047;p41"/>
          <p:cNvPicPr preferRelativeResize="0"/>
          <p:nvPr/>
        </p:nvPicPr>
        <p:blipFill>
          <a:blip r:embed="rId3">
            <a:alphaModFix/>
          </a:blip>
          <a:stretch>
            <a:fillRect/>
          </a:stretch>
        </p:blipFill>
        <p:spPr>
          <a:xfrm>
            <a:off x="315823" y="1297550"/>
            <a:ext cx="3766452" cy="2035576"/>
          </a:xfrm>
          <a:prstGeom prst="rect">
            <a:avLst/>
          </a:prstGeom>
          <a:noFill/>
          <a:ln>
            <a:noFill/>
          </a:ln>
        </p:spPr>
      </p:pic>
      <p:pic>
        <p:nvPicPr>
          <p:cNvPr id="15048" name="Google Shape;15048;p41"/>
          <p:cNvPicPr preferRelativeResize="0"/>
          <p:nvPr/>
        </p:nvPicPr>
        <p:blipFill>
          <a:blip r:embed="rId4">
            <a:alphaModFix/>
          </a:blip>
          <a:stretch>
            <a:fillRect/>
          </a:stretch>
        </p:blipFill>
        <p:spPr>
          <a:xfrm>
            <a:off x="5086200" y="1274850"/>
            <a:ext cx="3766449" cy="20795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2" name="Shape 15052"/>
        <p:cNvGrpSpPr/>
        <p:nvPr/>
      </p:nvGrpSpPr>
      <p:grpSpPr>
        <a:xfrm>
          <a:off x="0" y="0"/>
          <a:ext cx="0" cy="0"/>
          <a:chOff x="0" y="0"/>
          <a:chExt cx="0" cy="0"/>
        </a:xfrm>
      </p:grpSpPr>
      <p:sp>
        <p:nvSpPr>
          <p:cNvPr id="15053" name="Google Shape;15053;p42"/>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Create/View Assignments</a:t>
            </a:r>
            <a:endParaRPr/>
          </a:p>
        </p:txBody>
      </p:sp>
      <p:grpSp>
        <p:nvGrpSpPr>
          <p:cNvPr id="15054" name="Google Shape;15054;p42"/>
          <p:cNvGrpSpPr/>
          <p:nvPr/>
        </p:nvGrpSpPr>
        <p:grpSpPr>
          <a:xfrm>
            <a:off x="5371972" y="1449947"/>
            <a:ext cx="3052025" cy="2245025"/>
            <a:chOff x="5379022" y="1449947"/>
            <a:chExt cx="3052025" cy="2245025"/>
          </a:xfrm>
        </p:grpSpPr>
        <p:sp>
          <p:nvSpPr>
            <p:cNvPr id="15055" name="Google Shape;15055;p42"/>
            <p:cNvSpPr/>
            <p:nvPr/>
          </p:nvSpPr>
          <p:spPr>
            <a:xfrm flipH="1">
              <a:off x="8246247" y="1449947"/>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6" name="Google Shape;15056;p42"/>
            <p:cNvSpPr/>
            <p:nvPr/>
          </p:nvSpPr>
          <p:spPr>
            <a:xfrm flipH="1">
              <a:off x="8246247" y="3478072"/>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7" name="Google Shape;15057;p42"/>
            <p:cNvSpPr/>
            <p:nvPr/>
          </p:nvSpPr>
          <p:spPr>
            <a:xfrm flipH="1">
              <a:off x="5379022" y="1449947"/>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8" name="Google Shape;15058;p42"/>
            <p:cNvSpPr/>
            <p:nvPr/>
          </p:nvSpPr>
          <p:spPr>
            <a:xfrm flipH="1">
              <a:off x="5379022" y="3478072"/>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59" name="Google Shape;15059;p42"/>
          <p:cNvPicPr preferRelativeResize="0"/>
          <p:nvPr/>
        </p:nvPicPr>
        <p:blipFill>
          <a:blip r:embed="rId3">
            <a:alphaModFix/>
          </a:blip>
          <a:stretch>
            <a:fillRect/>
          </a:stretch>
        </p:blipFill>
        <p:spPr>
          <a:xfrm>
            <a:off x="5086200" y="1274850"/>
            <a:ext cx="3711887" cy="2079575"/>
          </a:xfrm>
          <a:prstGeom prst="rect">
            <a:avLst/>
          </a:prstGeom>
          <a:noFill/>
          <a:ln>
            <a:noFill/>
          </a:ln>
        </p:spPr>
      </p:pic>
      <p:pic>
        <p:nvPicPr>
          <p:cNvPr id="15060" name="Google Shape;15060;p42"/>
          <p:cNvPicPr preferRelativeResize="0"/>
          <p:nvPr/>
        </p:nvPicPr>
        <p:blipFill>
          <a:blip r:embed="rId4">
            <a:alphaModFix/>
          </a:blip>
          <a:stretch>
            <a:fillRect/>
          </a:stretch>
        </p:blipFill>
        <p:spPr>
          <a:xfrm>
            <a:off x="315825" y="1267034"/>
            <a:ext cx="3766449" cy="210604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4" name="Shape 15064"/>
        <p:cNvGrpSpPr/>
        <p:nvPr/>
      </p:nvGrpSpPr>
      <p:grpSpPr>
        <a:xfrm>
          <a:off x="0" y="0"/>
          <a:ext cx="0" cy="0"/>
          <a:chOff x="0" y="0"/>
          <a:chExt cx="0" cy="0"/>
        </a:xfrm>
      </p:grpSpPr>
      <p:sp>
        <p:nvSpPr>
          <p:cNvPr id="15065" name="Google Shape;15065;p43"/>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Assignment UI</a:t>
            </a:r>
            <a:endParaRPr/>
          </a:p>
        </p:txBody>
      </p:sp>
      <p:grpSp>
        <p:nvGrpSpPr>
          <p:cNvPr id="15066" name="Google Shape;15066;p43"/>
          <p:cNvGrpSpPr/>
          <p:nvPr/>
        </p:nvGrpSpPr>
        <p:grpSpPr>
          <a:xfrm>
            <a:off x="5371972" y="1449947"/>
            <a:ext cx="3052025" cy="2245025"/>
            <a:chOff x="5379022" y="1449947"/>
            <a:chExt cx="3052025" cy="2245025"/>
          </a:xfrm>
        </p:grpSpPr>
        <p:sp>
          <p:nvSpPr>
            <p:cNvPr id="15067" name="Google Shape;15067;p43"/>
            <p:cNvSpPr/>
            <p:nvPr/>
          </p:nvSpPr>
          <p:spPr>
            <a:xfrm flipH="1">
              <a:off x="8246247" y="1449947"/>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8" name="Google Shape;15068;p43"/>
            <p:cNvSpPr/>
            <p:nvPr/>
          </p:nvSpPr>
          <p:spPr>
            <a:xfrm flipH="1">
              <a:off x="8246247" y="3478072"/>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9" name="Google Shape;15069;p43"/>
            <p:cNvSpPr/>
            <p:nvPr/>
          </p:nvSpPr>
          <p:spPr>
            <a:xfrm flipH="1">
              <a:off x="5379022" y="1449947"/>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0" name="Google Shape;15070;p43"/>
            <p:cNvSpPr/>
            <p:nvPr/>
          </p:nvSpPr>
          <p:spPr>
            <a:xfrm flipH="1">
              <a:off x="5379022" y="3478072"/>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71" name="Google Shape;15071;p43"/>
          <p:cNvPicPr preferRelativeResize="0"/>
          <p:nvPr/>
        </p:nvPicPr>
        <p:blipFill>
          <a:blip r:embed="rId3">
            <a:alphaModFix/>
          </a:blip>
          <a:stretch>
            <a:fillRect/>
          </a:stretch>
        </p:blipFill>
        <p:spPr>
          <a:xfrm>
            <a:off x="2038413" y="1196850"/>
            <a:ext cx="5067174" cy="28518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5" name="Shape 15075"/>
        <p:cNvGrpSpPr/>
        <p:nvPr/>
      </p:nvGrpSpPr>
      <p:grpSpPr>
        <a:xfrm>
          <a:off x="0" y="0"/>
          <a:ext cx="0" cy="0"/>
          <a:chOff x="0" y="0"/>
          <a:chExt cx="0" cy="0"/>
        </a:xfrm>
      </p:grpSpPr>
      <p:sp>
        <p:nvSpPr>
          <p:cNvPr id="15076" name="Google Shape;15076;p44"/>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Gyms/Worlds</a:t>
            </a:r>
            <a:endParaRPr/>
          </a:p>
        </p:txBody>
      </p:sp>
      <p:grpSp>
        <p:nvGrpSpPr>
          <p:cNvPr id="15077" name="Google Shape;15077;p44"/>
          <p:cNvGrpSpPr/>
          <p:nvPr/>
        </p:nvGrpSpPr>
        <p:grpSpPr>
          <a:xfrm>
            <a:off x="5371972" y="1449947"/>
            <a:ext cx="3052025" cy="2245025"/>
            <a:chOff x="5379022" y="1449947"/>
            <a:chExt cx="3052025" cy="2245025"/>
          </a:xfrm>
        </p:grpSpPr>
        <p:sp>
          <p:nvSpPr>
            <p:cNvPr id="15078" name="Google Shape;15078;p44"/>
            <p:cNvSpPr/>
            <p:nvPr/>
          </p:nvSpPr>
          <p:spPr>
            <a:xfrm flipH="1">
              <a:off x="8246247" y="1449947"/>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9" name="Google Shape;15079;p44"/>
            <p:cNvSpPr/>
            <p:nvPr/>
          </p:nvSpPr>
          <p:spPr>
            <a:xfrm flipH="1">
              <a:off x="8246247" y="3478072"/>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0" name="Google Shape;15080;p44"/>
            <p:cNvSpPr/>
            <p:nvPr/>
          </p:nvSpPr>
          <p:spPr>
            <a:xfrm flipH="1">
              <a:off x="5379022" y="1449947"/>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1" name="Google Shape;15081;p44"/>
            <p:cNvSpPr/>
            <p:nvPr/>
          </p:nvSpPr>
          <p:spPr>
            <a:xfrm flipH="1">
              <a:off x="5379022" y="3478072"/>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82" name="Google Shape;15082;p44"/>
          <p:cNvPicPr preferRelativeResize="0"/>
          <p:nvPr/>
        </p:nvPicPr>
        <p:blipFill>
          <a:blip r:embed="rId3">
            <a:alphaModFix/>
          </a:blip>
          <a:stretch>
            <a:fillRect/>
          </a:stretch>
        </p:blipFill>
        <p:spPr>
          <a:xfrm>
            <a:off x="3161114" y="1270975"/>
            <a:ext cx="2821775" cy="2061400"/>
          </a:xfrm>
          <a:prstGeom prst="rect">
            <a:avLst/>
          </a:prstGeom>
          <a:noFill/>
          <a:ln>
            <a:noFill/>
          </a:ln>
        </p:spPr>
      </p:pic>
      <p:pic>
        <p:nvPicPr>
          <p:cNvPr id="15083" name="Google Shape;15083;p44"/>
          <p:cNvPicPr preferRelativeResize="0"/>
          <p:nvPr/>
        </p:nvPicPr>
        <p:blipFill>
          <a:blip r:embed="rId4">
            <a:alphaModFix/>
          </a:blip>
          <a:stretch>
            <a:fillRect/>
          </a:stretch>
        </p:blipFill>
        <p:spPr>
          <a:xfrm>
            <a:off x="6237175" y="1283613"/>
            <a:ext cx="2856314" cy="2036127"/>
          </a:xfrm>
          <a:prstGeom prst="rect">
            <a:avLst/>
          </a:prstGeom>
          <a:noFill/>
          <a:ln>
            <a:noFill/>
          </a:ln>
        </p:spPr>
      </p:pic>
      <p:pic>
        <p:nvPicPr>
          <p:cNvPr id="15084" name="Google Shape;15084;p44"/>
          <p:cNvPicPr preferRelativeResize="0"/>
          <p:nvPr/>
        </p:nvPicPr>
        <p:blipFill>
          <a:blip r:embed="rId5">
            <a:alphaModFix/>
          </a:blip>
          <a:stretch>
            <a:fillRect/>
          </a:stretch>
        </p:blipFill>
        <p:spPr>
          <a:xfrm>
            <a:off x="281978" y="1270975"/>
            <a:ext cx="2568800" cy="2056749"/>
          </a:xfrm>
          <a:prstGeom prst="rect">
            <a:avLst/>
          </a:prstGeom>
          <a:noFill/>
          <a:ln>
            <a:noFill/>
          </a:ln>
        </p:spPr>
      </p:pic>
      <p:sp>
        <p:nvSpPr>
          <p:cNvPr id="15085" name="Google Shape;15085;p44"/>
          <p:cNvSpPr/>
          <p:nvPr/>
        </p:nvSpPr>
        <p:spPr>
          <a:xfrm flipH="1">
            <a:off x="1860125" y="918875"/>
            <a:ext cx="1837800" cy="291300"/>
          </a:xfrm>
          <a:prstGeom prst="curvedDownArrow">
            <a:avLst>
              <a:gd fmla="val 25000" name="adj1"/>
              <a:gd fmla="val 50000" name="adj2"/>
              <a:gd fmla="val 25000" name="adj3"/>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6" name="Google Shape;15086;p44"/>
          <p:cNvSpPr/>
          <p:nvPr/>
        </p:nvSpPr>
        <p:spPr>
          <a:xfrm>
            <a:off x="4545100" y="918875"/>
            <a:ext cx="3153300" cy="291300"/>
          </a:xfrm>
          <a:prstGeom prst="curvedDownArrow">
            <a:avLst>
              <a:gd fmla="val 25000" name="adj1"/>
              <a:gd fmla="val 50000" name="adj2"/>
              <a:gd fmla="val 25000" name="adj3"/>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7" name="Google Shape;15087;p44"/>
          <p:cNvSpPr txBox="1"/>
          <p:nvPr>
            <p:ph idx="4294967295" type="subTitle"/>
          </p:nvPr>
        </p:nvSpPr>
        <p:spPr>
          <a:xfrm>
            <a:off x="951525" y="3464725"/>
            <a:ext cx="1229700" cy="291300"/>
          </a:xfrm>
          <a:prstGeom prst="rect">
            <a:avLst/>
          </a:prstGeom>
        </p:spPr>
        <p:txBody>
          <a:bodyPr anchorCtr="0" anchor="ctr" bIns="0" lIns="0" spcFirstLastPara="1" rIns="0" wrap="square" tIns="0">
            <a:noAutofit/>
          </a:bodyPr>
          <a:lstStyle/>
          <a:p>
            <a:pPr indent="0" lvl="0" marL="0" rtl="0" algn="l">
              <a:spcBef>
                <a:spcPts val="0"/>
              </a:spcBef>
              <a:spcAft>
                <a:spcPts val="1600"/>
              </a:spcAft>
              <a:buNone/>
            </a:pPr>
            <a:r>
              <a:rPr lang="en"/>
              <a:t>Challenger Gym</a:t>
            </a:r>
            <a:endParaRPr/>
          </a:p>
        </p:txBody>
      </p:sp>
      <p:sp>
        <p:nvSpPr>
          <p:cNvPr id="15088" name="Google Shape;15088;p44"/>
          <p:cNvSpPr txBox="1"/>
          <p:nvPr>
            <p:ph idx="4294967295" type="subTitle"/>
          </p:nvPr>
        </p:nvSpPr>
        <p:spPr>
          <a:xfrm>
            <a:off x="7050488" y="3469400"/>
            <a:ext cx="1229700" cy="291300"/>
          </a:xfrm>
          <a:prstGeom prst="rect">
            <a:avLst/>
          </a:prstGeom>
        </p:spPr>
        <p:txBody>
          <a:bodyPr anchorCtr="0" anchor="ctr" bIns="0" lIns="0" spcFirstLastPara="1" rIns="0" wrap="square" tIns="0">
            <a:noAutofit/>
          </a:bodyPr>
          <a:lstStyle/>
          <a:p>
            <a:pPr indent="0" lvl="0" marL="0" rtl="0" algn="ctr">
              <a:spcBef>
                <a:spcPts val="0"/>
              </a:spcBef>
              <a:spcAft>
                <a:spcPts val="1600"/>
              </a:spcAft>
              <a:buNone/>
            </a:pPr>
            <a:r>
              <a:rPr lang="en"/>
              <a:t>Gym 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2" name="Shape 15092"/>
        <p:cNvGrpSpPr/>
        <p:nvPr/>
      </p:nvGrpSpPr>
      <p:grpSpPr>
        <a:xfrm>
          <a:off x="0" y="0"/>
          <a:ext cx="0" cy="0"/>
          <a:chOff x="0" y="0"/>
          <a:chExt cx="0" cy="0"/>
        </a:xfrm>
      </p:grpSpPr>
      <p:sp>
        <p:nvSpPr>
          <p:cNvPr id="15093" name="Google Shape;15093;p45"/>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World Selection</a:t>
            </a:r>
            <a:endParaRPr/>
          </a:p>
        </p:txBody>
      </p:sp>
      <p:pic>
        <p:nvPicPr>
          <p:cNvPr id="15094" name="Google Shape;15094;p45"/>
          <p:cNvPicPr preferRelativeResize="0"/>
          <p:nvPr/>
        </p:nvPicPr>
        <p:blipFill>
          <a:blip r:embed="rId3">
            <a:alphaModFix/>
          </a:blip>
          <a:stretch>
            <a:fillRect/>
          </a:stretch>
        </p:blipFill>
        <p:spPr>
          <a:xfrm>
            <a:off x="1562213" y="936350"/>
            <a:ext cx="6019574" cy="33784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8" name="Shape 15098"/>
        <p:cNvGrpSpPr/>
        <p:nvPr/>
      </p:nvGrpSpPr>
      <p:grpSpPr>
        <a:xfrm>
          <a:off x="0" y="0"/>
          <a:ext cx="0" cy="0"/>
          <a:chOff x="0" y="0"/>
          <a:chExt cx="0" cy="0"/>
        </a:xfrm>
      </p:grpSpPr>
      <p:sp>
        <p:nvSpPr>
          <p:cNvPr id="15099" name="Google Shape;15099;p46"/>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World Unlocking</a:t>
            </a:r>
            <a:endParaRPr/>
          </a:p>
        </p:txBody>
      </p:sp>
      <p:pic>
        <p:nvPicPr>
          <p:cNvPr id="15100" name="Google Shape;15100;p46"/>
          <p:cNvPicPr preferRelativeResize="0"/>
          <p:nvPr/>
        </p:nvPicPr>
        <p:blipFill>
          <a:blip r:embed="rId3">
            <a:alphaModFix/>
          </a:blip>
          <a:stretch>
            <a:fillRect/>
          </a:stretch>
        </p:blipFill>
        <p:spPr>
          <a:xfrm>
            <a:off x="1828800" y="1030800"/>
            <a:ext cx="5486400" cy="30818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0" name="Shape 13870"/>
        <p:cNvGrpSpPr/>
        <p:nvPr/>
      </p:nvGrpSpPr>
      <p:grpSpPr>
        <a:xfrm>
          <a:off x="0" y="0"/>
          <a:ext cx="0" cy="0"/>
          <a:chOff x="0" y="0"/>
          <a:chExt cx="0" cy="0"/>
        </a:xfrm>
      </p:grpSpPr>
      <p:grpSp>
        <p:nvGrpSpPr>
          <p:cNvPr id="13871" name="Google Shape;13871;p29"/>
          <p:cNvGrpSpPr/>
          <p:nvPr/>
        </p:nvGrpSpPr>
        <p:grpSpPr>
          <a:xfrm>
            <a:off x="720000" y="1540425"/>
            <a:ext cx="833900" cy="836975"/>
            <a:chOff x="720000" y="1540425"/>
            <a:chExt cx="833900" cy="836975"/>
          </a:xfrm>
        </p:grpSpPr>
        <p:sp>
          <p:nvSpPr>
            <p:cNvPr id="13872" name="Google Shape;13872;p29"/>
            <p:cNvSpPr/>
            <p:nvPr/>
          </p:nvSpPr>
          <p:spPr>
            <a:xfrm rot="-5400000">
              <a:off x="720550" y="1543413"/>
              <a:ext cx="832800" cy="831000"/>
            </a:xfrm>
            <a:prstGeom prst="wedgeRectCallout">
              <a:avLst>
                <a:gd fmla="val -21361" name="adj1"/>
                <a:gd fmla="val 6518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73" name="Google Shape;13873;p29"/>
            <p:cNvGrpSpPr/>
            <p:nvPr/>
          </p:nvGrpSpPr>
          <p:grpSpPr>
            <a:xfrm>
              <a:off x="720000" y="1540425"/>
              <a:ext cx="833900" cy="836975"/>
              <a:chOff x="720000" y="1540425"/>
              <a:chExt cx="833900" cy="836975"/>
            </a:xfrm>
          </p:grpSpPr>
          <p:sp>
            <p:nvSpPr>
              <p:cNvPr id="13874" name="Google Shape;13874;p29"/>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5" name="Google Shape;13875;p29"/>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6" name="Google Shape;13876;p29"/>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7" name="Google Shape;13877;p29"/>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78" name="Google Shape;13878;p29"/>
          <p:cNvGrpSpPr/>
          <p:nvPr/>
        </p:nvGrpSpPr>
        <p:grpSpPr>
          <a:xfrm>
            <a:off x="720000" y="3177663"/>
            <a:ext cx="833900" cy="836975"/>
            <a:chOff x="720000" y="1540425"/>
            <a:chExt cx="833900" cy="836975"/>
          </a:xfrm>
        </p:grpSpPr>
        <p:sp>
          <p:nvSpPr>
            <p:cNvPr id="13879" name="Google Shape;13879;p29"/>
            <p:cNvSpPr/>
            <p:nvPr/>
          </p:nvSpPr>
          <p:spPr>
            <a:xfrm rot="-5400000">
              <a:off x="720550" y="1543413"/>
              <a:ext cx="832800" cy="831000"/>
            </a:xfrm>
            <a:prstGeom prst="wedgeRectCallout">
              <a:avLst>
                <a:gd fmla="val -21361" name="adj1"/>
                <a:gd fmla="val 6518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80" name="Google Shape;13880;p29"/>
            <p:cNvGrpSpPr/>
            <p:nvPr/>
          </p:nvGrpSpPr>
          <p:grpSpPr>
            <a:xfrm>
              <a:off x="720000" y="1540425"/>
              <a:ext cx="833900" cy="836975"/>
              <a:chOff x="720000" y="1540425"/>
              <a:chExt cx="833900" cy="836975"/>
            </a:xfrm>
          </p:grpSpPr>
          <p:sp>
            <p:nvSpPr>
              <p:cNvPr id="13881" name="Google Shape;13881;p29"/>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2" name="Google Shape;13882;p29"/>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3" name="Google Shape;13883;p29"/>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4" name="Google Shape;13884;p29"/>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85" name="Google Shape;13885;p29"/>
          <p:cNvGrpSpPr/>
          <p:nvPr/>
        </p:nvGrpSpPr>
        <p:grpSpPr>
          <a:xfrm>
            <a:off x="5013050" y="3177663"/>
            <a:ext cx="833900" cy="836975"/>
            <a:chOff x="720000" y="1540425"/>
            <a:chExt cx="833900" cy="836975"/>
          </a:xfrm>
        </p:grpSpPr>
        <p:sp>
          <p:nvSpPr>
            <p:cNvPr id="13886" name="Google Shape;13886;p29"/>
            <p:cNvSpPr/>
            <p:nvPr/>
          </p:nvSpPr>
          <p:spPr>
            <a:xfrm rot="-5400000">
              <a:off x="720550" y="1543413"/>
              <a:ext cx="832800" cy="831000"/>
            </a:xfrm>
            <a:prstGeom prst="wedgeRectCallout">
              <a:avLst>
                <a:gd fmla="val -21361" name="adj1"/>
                <a:gd fmla="val 6518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87" name="Google Shape;13887;p29"/>
            <p:cNvGrpSpPr/>
            <p:nvPr/>
          </p:nvGrpSpPr>
          <p:grpSpPr>
            <a:xfrm>
              <a:off x="720000" y="1540425"/>
              <a:ext cx="833900" cy="836975"/>
              <a:chOff x="720000" y="1540425"/>
              <a:chExt cx="833900" cy="836975"/>
            </a:xfrm>
          </p:grpSpPr>
          <p:sp>
            <p:nvSpPr>
              <p:cNvPr id="13888" name="Google Shape;13888;p29"/>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9" name="Google Shape;13889;p29"/>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0" name="Google Shape;13890;p29"/>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1" name="Google Shape;13891;p29"/>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92" name="Google Shape;13892;p29"/>
          <p:cNvGrpSpPr/>
          <p:nvPr/>
        </p:nvGrpSpPr>
        <p:grpSpPr>
          <a:xfrm>
            <a:off x="5013050" y="1541900"/>
            <a:ext cx="833900" cy="836975"/>
            <a:chOff x="720000" y="1540425"/>
            <a:chExt cx="833900" cy="836975"/>
          </a:xfrm>
        </p:grpSpPr>
        <p:sp>
          <p:nvSpPr>
            <p:cNvPr id="13893" name="Google Shape;13893;p29"/>
            <p:cNvSpPr/>
            <p:nvPr/>
          </p:nvSpPr>
          <p:spPr>
            <a:xfrm rot="-5400000">
              <a:off x="720550" y="1543413"/>
              <a:ext cx="832800" cy="831000"/>
            </a:xfrm>
            <a:prstGeom prst="wedgeRectCallout">
              <a:avLst>
                <a:gd fmla="val -21361" name="adj1"/>
                <a:gd fmla="val 6518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94" name="Google Shape;13894;p29"/>
            <p:cNvGrpSpPr/>
            <p:nvPr/>
          </p:nvGrpSpPr>
          <p:grpSpPr>
            <a:xfrm>
              <a:off x="720000" y="1540425"/>
              <a:ext cx="833900" cy="836975"/>
              <a:chOff x="720000" y="1540425"/>
              <a:chExt cx="833900" cy="836975"/>
            </a:xfrm>
          </p:grpSpPr>
          <p:sp>
            <p:nvSpPr>
              <p:cNvPr id="13895" name="Google Shape;13895;p29"/>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6" name="Google Shape;13896;p29"/>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7" name="Google Shape;13897;p29"/>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8" name="Google Shape;13898;p29"/>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899" name="Google Shape;13899;p29"/>
          <p:cNvSpPr txBox="1"/>
          <p:nvPr>
            <p:ph idx="6" type="title"/>
          </p:nvPr>
        </p:nvSpPr>
        <p:spPr>
          <a:xfrm>
            <a:off x="5082500" y="3336900"/>
            <a:ext cx="814200" cy="618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sp>
        <p:nvSpPr>
          <p:cNvPr id="13900" name="Google Shape;13900;p29"/>
          <p:cNvSpPr txBox="1"/>
          <p:nvPr>
            <p:ph idx="3" type="title"/>
          </p:nvPr>
        </p:nvSpPr>
        <p:spPr>
          <a:xfrm>
            <a:off x="793988" y="3336900"/>
            <a:ext cx="814200" cy="618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
        <p:nvSpPr>
          <p:cNvPr id="13901" name="Google Shape;13901;p29"/>
          <p:cNvSpPr txBox="1"/>
          <p:nvPr>
            <p:ph idx="15" type="title"/>
          </p:nvPr>
        </p:nvSpPr>
        <p:spPr>
          <a:xfrm>
            <a:off x="5082500" y="1703850"/>
            <a:ext cx="814200" cy="618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13902" name="Google Shape;13902;p29"/>
          <p:cNvSpPr txBox="1"/>
          <p:nvPr>
            <p:ph idx="9" type="title"/>
          </p:nvPr>
        </p:nvSpPr>
        <p:spPr>
          <a:xfrm>
            <a:off x="794000" y="1703850"/>
            <a:ext cx="814200" cy="618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13903" name="Google Shape;13903;p29"/>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TABLE OF CONTENTS</a:t>
            </a:r>
            <a:endParaRPr/>
          </a:p>
        </p:txBody>
      </p:sp>
      <p:sp>
        <p:nvSpPr>
          <p:cNvPr id="13904" name="Google Shape;13904;p29"/>
          <p:cNvSpPr txBox="1"/>
          <p:nvPr>
            <p:ph idx="1" type="subTitle"/>
          </p:nvPr>
        </p:nvSpPr>
        <p:spPr>
          <a:xfrm>
            <a:off x="1782599" y="3126350"/>
            <a:ext cx="2348400" cy="46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Analysis</a:t>
            </a:r>
            <a:endParaRPr/>
          </a:p>
        </p:txBody>
      </p:sp>
      <p:sp>
        <p:nvSpPr>
          <p:cNvPr id="13905" name="Google Shape;13905;p29"/>
          <p:cNvSpPr txBox="1"/>
          <p:nvPr>
            <p:ph idx="2" type="subTitle"/>
          </p:nvPr>
        </p:nvSpPr>
        <p:spPr>
          <a:xfrm>
            <a:off x="1782600" y="3443750"/>
            <a:ext cx="2348400" cy="46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Models and diagrams</a:t>
            </a:r>
            <a:endParaRPr/>
          </a:p>
        </p:txBody>
      </p:sp>
      <p:sp>
        <p:nvSpPr>
          <p:cNvPr id="13906" name="Google Shape;13906;p29"/>
          <p:cNvSpPr txBox="1"/>
          <p:nvPr>
            <p:ph idx="4" type="subTitle"/>
          </p:nvPr>
        </p:nvSpPr>
        <p:spPr>
          <a:xfrm>
            <a:off x="6075599" y="3126350"/>
            <a:ext cx="2348400" cy="46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Testing</a:t>
            </a:r>
            <a:endParaRPr/>
          </a:p>
        </p:txBody>
      </p:sp>
      <p:sp>
        <p:nvSpPr>
          <p:cNvPr id="13907" name="Google Shape;13907;p29"/>
          <p:cNvSpPr txBox="1"/>
          <p:nvPr>
            <p:ph idx="5" type="subTitle"/>
          </p:nvPr>
        </p:nvSpPr>
        <p:spPr>
          <a:xfrm>
            <a:off x="6075600" y="3596150"/>
            <a:ext cx="2348400" cy="46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Black/White-box Testing</a:t>
            </a:r>
            <a:endParaRPr/>
          </a:p>
          <a:p>
            <a:pPr indent="0" lvl="0" marL="0" rtl="0" algn="l">
              <a:spcBef>
                <a:spcPts val="0"/>
              </a:spcBef>
              <a:spcAft>
                <a:spcPts val="0"/>
              </a:spcAft>
              <a:buNone/>
            </a:pPr>
            <a:r>
              <a:rPr lang="en"/>
              <a:t>Load/Performance Testing</a:t>
            </a:r>
            <a:endParaRPr/>
          </a:p>
        </p:txBody>
      </p:sp>
      <p:sp>
        <p:nvSpPr>
          <p:cNvPr id="13908" name="Google Shape;13908;p29"/>
          <p:cNvSpPr txBox="1"/>
          <p:nvPr>
            <p:ph idx="7" type="subTitle"/>
          </p:nvPr>
        </p:nvSpPr>
        <p:spPr>
          <a:xfrm>
            <a:off x="1782599" y="1490600"/>
            <a:ext cx="2348400" cy="46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Introduction</a:t>
            </a:r>
            <a:endParaRPr/>
          </a:p>
        </p:txBody>
      </p:sp>
      <p:sp>
        <p:nvSpPr>
          <p:cNvPr id="13909" name="Google Shape;13909;p29"/>
          <p:cNvSpPr txBox="1"/>
          <p:nvPr>
            <p:ph idx="8" type="subTitle"/>
          </p:nvPr>
        </p:nvSpPr>
        <p:spPr>
          <a:xfrm>
            <a:off x="1782600" y="1884200"/>
            <a:ext cx="2348400" cy="46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is Edumon?</a:t>
            </a:r>
            <a:endParaRPr/>
          </a:p>
          <a:p>
            <a:pPr indent="0" lvl="0" marL="0" rtl="0" algn="l">
              <a:spcBef>
                <a:spcPts val="0"/>
              </a:spcBef>
              <a:spcAft>
                <a:spcPts val="0"/>
              </a:spcAft>
              <a:buNone/>
            </a:pPr>
            <a:r>
              <a:rPr lang="en"/>
              <a:t>Work Distribution</a:t>
            </a:r>
            <a:endParaRPr/>
          </a:p>
        </p:txBody>
      </p:sp>
      <p:sp>
        <p:nvSpPr>
          <p:cNvPr id="13910" name="Google Shape;13910;p29"/>
          <p:cNvSpPr txBox="1"/>
          <p:nvPr>
            <p:ph idx="13" type="subTitle"/>
          </p:nvPr>
        </p:nvSpPr>
        <p:spPr>
          <a:xfrm>
            <a:off x="6075599" y="1490600"/>
            <a:ext cx="2348400" cy="46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Code Development</a:t>
            </a:r>
            <a:endParaRPr/>
          </a:p>
        </p:txBody>
      </p:sp>
      <p:sp>
        <p:nvSpPr>
          <p:cNvPr id="13911" name="Google Shape;13911;p29"/>
          <p:cNvSpPr txBox="1"/>
          <p:nvPr>
            <p:ph idx="14" type="subTitle"/>
          </p:nvPr>
        </p:nvSpPr>
        <p:spPr>
          <a:xfrm>
            <a:off x="6075600" y="1960400"/>
            <a:ext cx="2348400" cy="46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Frontend</a:t>
            </a:r>
            <a:endParaRPr/>
          </a:p>
          <a:p>
            <a:pPr indent="0" lvl="0" marL="0" rtl="0" algn="l">
              <a:spcBef>
                <a:spcPts val="0"/>
              </a:spcBef>
              <a:spcAft>
                <a:spcPts val="0"/>
              </a:spcAft>
              <a:buNone/>
            </a:pPr>
            <a:r>
              <a:rPr lang="en"/>
              <a:t>Backend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4" name="Shape 15104"/>
        <p:cNvGrpSpPr/>
        <p:nvPr/>
      </p:nvGrpSpPr>
      <p:grpSpPr>
        <a:xfrm>
          <a:off x="0" y="0"/>
          <a:ext cx="0" cy="0"/>
          <a:chOff x="0" y="0"/>
          <a:chExt cx="0" cy="0"/>
        </a:xfrm>
      </p:grpSpPr>
      <p:sp>
        <p:nvSpPr>
          <p:cNvPr id="15105" name="Google Shape;15105;p47"/>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World Unlocking</a:t>
            </a:r>
            <a:endParaRPr/>
          </a:p>
        </p:txBody>
      </p:sp>
      <p:pic>
        <p:nvPicPr>
          <p:cNvPr id="15106" name="Google Shape;15106;p47"/>
          <p:cNvPicPr preferRelativeResize="0"/>
          <p:nvPr/>
        </p:nvPicPr>
        <p:blipFill>
          <a:blip r:embed="rId3">
            <a:alphaModFix/>
          </a:blip>
          <a:stretch>
            <a:fillRect/>
          </a:stretch>
        </p:blipFill>
        <p:spPr>
          <a:xfrm>
            <a:off x="1828801" y="1031575"/>
            <a:ext cx="5486400" cy="3080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0" name="Shape 15110"/>
        <p:cNvGrpSpPr/>
        <p:nvPr/>
      </p:nvGrpSpPr>
      <p:grpSpPr>
        <a:xfrm>
          <a:off x="0" y="0"/>
          <a:ext cx="0" cy="0"/>
          <a:chOff x="0" y="0"/>
          <a:chExt cx="0" cy="0"/>
        </a:xfrm>
      </p:grpSpPr>
      <p:sp>
        <p:nvSpPr>
          <p:cNvPr id="15111" name="Google Shape;15111;p48"/>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Wild Knowledge</a:t>
            </a:r>
            <a:endParaRPr/>
          </a:p>
        </p:txBody>
      </p:sp>
      <p:pic>
        <p:nvPicPr>
          <p:cNvPr id="15112" name="Google Shape;15112;p48"/>
          <p:cNvPicPr preferRelativeResize="0"/>
          <p:nvPr/>
        </p:nvPicPr>
        <p:blipFill>
          <a:blip r:embed="rId3">
            <a:alphaModFix/>
          </a:blip>
          <a:stretch>
            <a:fillRect/>
          </a:stretch>
        </p:blipFill>
        <p:spPr>
          <a:xfrm>
            <a:off x="1425163" y="963050"/>
            <a:ext cx="6293676" cy="35380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6" name="Shape 15116"/>
        <p:cNvGrpSpPr/>
        <p:nvPr/>
      </p:nvGrpSpPr>
      <p:grpSpPr>
        <a:xfrm>
          <a:off x="0" y="0"/>
          <a:ext cx="0" cy="0"/>
          <a:chOff x="0" y="0"/>
          <a:chExt cx="0" cy="0"/>
        </a:xfrm>
      </p:grpSpPr>
      <p:sp>
        <p:nvSpPr>
          <p:cNvPr id="15117" name="Google Shape;15117;p49"/>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View &amp; Select Challenge</a:t>
            </a:r>
            <a:endParaRPr/>
          </a:p>
        </p:txBody>
      </p:sp>
      <p:pic>
        <p:nvPicPr>
          <p:cNvPr id="15118" name="Google Shape;15118;p49"/>
          <p:cNvPicPr preferRelativeResize="0"/>
          <p:nvPr/>
        </p:nvPicPr>
        <p:blipFill>
          <a:blip r:embed="rId3">
            <a:alphaModFix/>
          </a:blip>
          <a:stretch>
            <a:fillRect/>
          </a:stretch>
        </p:blipFill>
        <p:spPr>
          <a:xfrm>
            <a:off x="0" y="1374725"/>
            <a:ext cx="4436675" cy="2495126"/>
          </a:xfrm>
          <a:prstGeom prst="rect">
            <a:avLst/>
          </a:prstGeom>
          <a:noFill/>
          <a:ln>
            <a:noFill/>
          </a:ln>
        </p:spPr>
      </p:pic>
      <p:pic>
        <p:nvPicPr>
          <p:cNvPr id="15119" name="Google Shape;15119;p49"/>
          <p:cNvPicPr preferRelativeResize="0"/>
          <p:nvPr/>
        </p:nvPicPr>
        <p:blipFill>
          <a:blip r:embed="rId4">
            <a:alphaModFix/>
          </a:blip>
          <a:stretch>
            <a:fillRect/>
          </a:stretch>
        </p:blipFill>
        <p:spPr>
          <a:xfrm>
            <a:off x="4741475" y="1386750"/>
            <a:ext cx="4402525" cy="2471077"/>
          </a:xfrm>
          <a:prstGeom prst="rect">
            <a:avLst/>
          </a:prstGeom>
          <a:noFill/>
          <a:ln>
            <a:noFill/>
          </a:ln>
        </p:spPr>
      </p:pic>
      <p:sp>
        <p:nvSpPr>
          <p:cNvPr id="15120" name="Google Shape;15120;p49"/>
          <p:cNvSpPr/>
          <p:nvPr/>
        </p:nvSpPr>
        <p:spPr>
          <a:xfrm>
            <a:off x="1436175" y="2598475"/>
            <a:ext cx="1569900" cy="2004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4" name="Shape 15124"/>
        <p:cNvGrpSpPr/>
        <p:nvPr/>
      </p:nvGrpSpPr>
      <p:grpSpPr>
        <a:xfrm>
          <a:off x="0" y="0"/>
          <a:ext cx="0" cy="0"/>
          <a:chOff x="0" y="0"/>
          <a:chExt cx="0" cy="0"/>
        </a:xfrm>
      </p:grpSpPr>
      <p:sp>
        <p:nvSpPr>
          <p:cNvPr id="15125" name="Google Shape;15125;p50"/>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Gyms/Challenges MCQ UI</a:t>
            </a:r>
            <a:endParaRPr/>
          </a:p>
        </p:txBody>
      </p:sp>
      <p:pic>
        <p:nvPicPr>
          <p:cNvPr id="15126" name="Google Shape;15126;p50"/>
          <p:cNvPicPr preferRelativeResize="0"/>
          <p:nvPr/>
        </p:nvPicPr>
        <p:blipFill>
          <a:blip r:embed="rId3">
            <a:alphaModFix/>
          </a:blip>
          <a:stretch>
            <a:fillRect/>
          </a:stretch>
        </p:blipFill>
        <p:spPr>
          <a:xfrm>
            <a:off x="1594648" y="1119950"/>
            <a:ext cx="5954698" cy="3346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0" name="Shape 15130"/>
        <p:cNvGrpSpPr/>
        <p:nvPr/>
      </p:nvGrpSpPr>
      <p:grpSpPr>
        <a:xfrm>
          <a:off x="0" y="0"/>
          <a:ext cx="0" cy="0"/>
          <a:chOff x="0" y="0"/>
          <a:chExt cx="0" cy="0"/>
        </a:xfrm>
      </p:grpSpPr>
      <p:sp>
        <p:nvSpPr>
          <p:cNvPr id="15131" name="Google Shape;15131;p51"/>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Leaderboard</a:t>
            </a:r>
            <a:endParaRPr/>
          </a:p>
        </p:txBody>
      </p:sp>
      <p:grpSp>
        <p:nvGrpSpPr>
          <p:cNvPr id="15132" name="Google Shape;15132;p51"/>
          <p:cNvGrpSpPr/>
          <p:nvPr/>
        </p:nvGrpSpPr>
        <p:grpSpPr>
          <a:xfrm>
            <a:off x="5371972" y="1449947"/>
            <a:ext cx="3052025" cy="2245025"/>
            <a:chOff x="5379022" y="1449947"/>
            <a:chExt cx="3052025" cy="2245025"/>
          </a:xfrm>
        </p:grpSpPr>
        <p:sp>
          <p:nvSpPr>
            <p:cNvPr id="15133" name="Google Shape;15133;p51"/>
            <p:cNvSpPr/>
            <p:nvPr/>
          </p:nvSpPr>
          <p:spPr>
            <a:xfrm flipH="1">
              <a:off x="8246247" y="1449947"/>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4" name="Google Shape;15134;p51"/>
            <p:cNvSpPr/>
            <p:nvPr/>
          </p:nvSpPr>
          <p:spPr>
            <a:xfrm flipH="1">
              <a:off x="8246247" y="3478072"/>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5" name="Google Shape;15135;p51"/>
            <p:cNvSpPr/>
            <p:nvPr/>
          </p:nvSpPr>
          <p:spPr>
            <a:xfrm flipH="1">
              <a:off x="5379022" y="1449947"/>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6" name="Google Shape;15136;p51"/>
            <p:cNvSpPr/>
            <p:nvPr/>
          </p:nvSpPr>
          <p:spPr>
            <a:xfrm flipH="1">
              <a:off x="5379022" y="3478072"/>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137" name="Google Shape;15137;p51"/>
          <p:cNvPicPr preferRelativeResize="0"/>
          <p:nvPr/>
        </p:nvPicPr>
        <p:blipFill rotWithShape="1">
          <a:blip r:embed="rId3">
            <a:alphaModFix/>
          </a:blip>
          <a:srcRect b="0" l="0" r="0" t="0"/>
          <a:stretch/>
        </p:blipFill>
        <p:spPr>
          <a:xfrm>
            <a:off x="1659838" y="1017725"/>
            <a:ext cx="5824325" cy="3269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1" name="Shape 15141"/>
        <p:cNvGrpSpPr/>
        <p:nvPr/>
      </p:nvGrpSpPr>
      <p:grpSpPr>
        <a:xfrm>
          <a:off x="0" y="0"/>
          <a:ext cx="0" cy="0"/>
          <a:chOff x="0" y="0"/>
          <a:chExt cx="0" cy="0"/>
        </a:xfrm>
      </p:grpSpPr>
      <p:sp>
        <p:nvSpPr>
          <p:cNvPr id="15142" name="Google Shape;15142;p52"/>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Summary Report</a:t>
            </a:r>
            <a:endParaRPr/>
          </a:p>
        </p:txBody>
      </p:sp>
      <p:grpSp>
        <p:nvGrpSpPr>
          <p:cNvPr id="15143" name="Google Shape;15143;p52"/>
          <p:cNvGrpSpPr/>
          <p:nvPr/>
        </p:nvGrpSpPr>
        <p:grpSpPr>
          <a:xfrm>
            <a:off x="5371972" y="1449947"/>
            <a:ext cx="3052025" cy="2245025"/>
            <a:chOff x="5379022" y="1449947"/>
            <a:chExt cx="3052025" cy="2245025"/>
          </a:xfrm>
        </p:grpSpPr>
        <p:sp>
          <p:nvSpPr>
            <p:cNvPr id="15144" name="Google Shape;15144;p52"/>
            <p:cNvSpPr/>
            <p:nvPr/>
          </p:nvSpPr>
          <p:spPr>
            <a:xfrm flipH="1">
              <a:off x="8246247" y="1449947"/>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5" name="Google Shape;15145;p52"/>
            <p:cNvSpPr/>
            <p:nvPr/>
          </p:nvSpPr>
          <p:spPr>
            <a:xfrm flipH="1">
              <a:off x="8246247" y="3478072"/>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6" name="Google Shape;15146;p52"/>
            <p:cNvSpPr/>
            <p:nvPr/>
          </p:nvSpPr>
          <p:spPr>
            <a:xfrm flipH="1">
              <a:off x="5379022" y="1449947"/>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7" name="Google Shape;15147;p52"/>
            <p:cNvSpPr/>
            <p:nvPr/>
          </p:nvSpPr>
          <p:spPr>
            <a:xfrm flipH="1">
              <a:off x="5379022" y="3478072"/>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148" name="Google Shape;15148;p52"/>
          <p:cNvPicPr preferRelativeResize="0"/>
          <p:nvPr/>
        </p:nvPicPr>
        <p:blipFill>
          <a:blip r:embed="rId3">
            <a:alphaModFix/>
          </a:blip>
          <a:stretch>
            <a:fillRect/>
          </a:stretch>
        </p:blipFill>
        <p:spPr>
          <a:xfrm>
            <a:off x="2038413" y="1145163"/>
            <a:ext cx="5067170" cy="285317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2" name="Shape 15152"/>
        <p:cNvGrpSpPr/>
        <p:nvPr/>
      </p:nvGrpSpPr>
      <p:grpSpPr>
        <a:xfrm>
          <a:off x="0" y="0"/>
          <a:ext cx="0" cy="0"/>
          <a:chOff x="0" y="0"/>
          <a:chExt cx="0" cy="0"/>
        </a:xfrm>
      </p:grpSpPr>
      <p:sp>
        <p:nvSpPr>
          <p:cNvPr id="15153" name="Google Shape;15153;p53"/>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Login/Register (Backend)</a:t>
            </a:r>
            <a:endParaRPr/>
          </a:p>
        </p:txBody>
      </p:sp>
      <p:grpSp>
        <p:nvGrpSpPr>
          <p:cNvPr id="15154" name="Google Shape;15154;p53"/>
          <p:cNvGrpSpPr/>
          <p:nvPr/>
        </p:nvGrpSpPr>
        <p:grpSpPr>
          <a:xfrm>
            <a:off x="5371972" y="1449947"/>
            <a:ext cx="3052025" cy="2245025"/>
            <a:chOff x="5379022" y="1449947"/>
            <a:chExt cx="3052025" cy="2245025"/>
          </a:xfrm>
        </p:grpSpPr>
        <p:sp>
          <p:nvSpPr>
            <p:cNvPr id="15155" name="Google Shape;15155;p53"/>
            <p:cNvSpPr/>
            <p:nvPr/>
          </p:nvSpPr>
          <p:spPr>
            <a:xfrm flipH="1">
              <a:off x="8246247" y="1449947"/>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6" name="Google Shape;15156;p53"/>
            <p:cNvSpPr/>
            <p:nvPr/>
          </p:nvSpPr>
          <p:spPr>
            <a:xfrm flipH="1">
              <a:off x="8246247" y="3478072"/>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7" name="Google Shape;15157;p53"/>
            <p:cNvSpPr/>
            <p:nvPr/>
          </p:nvSpPr>
          <p:spPr>
            <a:xfrm flipH="1">
              <a:off x="5379022" y="1449947"/>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8" name="Google Shape;15158;p53"/>
            <p:cNvSpPr/>
            <p:nvPr/>
          </p:nvSpPr>
          <p:spPr>
            <a:xfrm flipH="1">
              <a:off x="5379022" y="3478072"/>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159" name="Google Shape;15159;p53"/>
          <p:cNvPicPr preferRelativeResize="0"/>
          <p:nvPr/>
        </p:nvPicPr>
        <p:blipFill>
          <a:blip r:embed="rId3">
            <a:alphaModFix/>
          </a:blip>
          <a:stretch>
            <a:fillRect/>
          </a:stretch>
        </p:blipFill>
        <p:spPr>
          <a:xfrm>
            <a:off x="914400" y="1063160"/>
            <a:ext cx="7315201" cy="686364"/>
          </a:xfrm>
          <a:prstGeom prst="rect">
            <a:avLst/>
          </a:prstGeom>
          <a:noFill/>
          <a:ln>
            <a:noFill/>
          </a:ln>
        </p:spPr>
      </p:pic>
      <p:pic>
        <p:nvPicPr>
          <p:cNvPr id="15160" name="Google Shape;15160;p53"/>
          <p:cNvPicPr preferRelativeResize="0"/>
          <p:nvPr/>
        </p:nvPicPr>
        <p:blipFill>
          <a:blip r:embed="rId4">
            <a:alphaModFix/>
          </a:blip>
          <a:stretch>
            <a:fillRect/>
          </a:stretch>
        </p:blipFill>
        <p:spPr>
          <a:xfrm>
            <a:off x="914400" y="1873585"/>
            <a:ext cx="7315200" cy="803769"/>
          </a:xfrm>
          <a:prstGeom prst="rect">
            <a:avLst/>
          </a:prstGeom>
          <a:noFill/>
          <a:ln>
            <a:noFill/>
          </a:ln>
        </p:spPr>
      </p:pic>
      <p:pic>
        <p:nvPicPr>
          <p:cNvPr id="15161" name="Google Shape;15161;p53"/>
          <p:cNvPicPr preferRelativeResize="0"/>
          <p:nvPr/>
        </p:nvPicPr>
        <p:blipFill>
          <a:blip r:embed="rId5">
            <a:alphaModFix/>
          </a:blip>
          <a:stretch>
            <a:fillRect/>
          </a:stretch>
        </p:blipFill>
        <p:spPr>
          <a:xfrm>
            <a:off x="868675" y="2801399"/>
            <a:ext cx="7406641" cy="179746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5" name="Shape 15165"/>
        <p:cNvGrpSpPr/>
        <p:nvPr/>
      </p:nvGrpSpPr>
      <p:grpSpPr>
        <a:xfrm>
          <a:off x="0" y="0"/>
          <a:ext cx="0" cy="0"/>
          <a:chOff x="0" y="0"/>
          <a:chExt cx="0" cy="0"/>
        </a:xfrm>
      </p:grpSpPr>
      <p:sp>
        <p:nvSpPr>
          <p:cNvPr id="15166" name="Google Shape;15166;p54"/>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APIs &amp; Data Models</a:t>
            </a:r>
            <a:endParaRPr/>
          </a:p>
        </p:txBody>
      </p:sp>
      <p:sp>
        <p:nvSpPr>
          <p:cNvPr id="15167" name="Google Shape;15167;p54"/>
          <p:cNvSpPr txBox="1"/>
          <p:nvPr>
            <p:ph idx="1" type="subTitle"/>
          </p:nvPr>
        </p:nvSpPr>
        <p:spPr>
          <a:xfrm>
            <a:off x="720000" y="3399050"/>
            <a:ext cx="20952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Questions</a:t>
            </a:r>
            <a:endParaRPr/>
          </a:p>
        </p:txBody>
      </p:sp>
      <p:sp>
        <p:nvSpPr>
          <p:cNvPr id="15168" name="Google Shape;15168;p54"/>
          <p:cNvSpPr txBox="1"/>
          <p:nvPr>
            <p:ph idx="2" type="subTitle"/>
          </p:nvPr>
        </p:nvSpPr>
        <p:spPr>
          <a:xfrm>
            <a:off x="720000" y="3782250"/>
            <a:ext cx="20952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GET, POST, PUT, DELETE</a:t>
            </a:r>
            <a:endParaRPr/>
          </a:p>
        </p:txBody>
      </p:sp>
      <p:sp>
        <p:nvSpPr>
          <p:cNvPr id="15169" name="Google Shape;15169;p54"/>
          <p:cNvSpPr txBox="1"/>
          <p:nvPr>
            <p:ph idx="3" type="subTitle"/>
          </p:nvPr>
        </p:nvSpPr>
        <p:spPr>
          <a:xfrm>
            <a:off x="3524400" y="3399050"/>
            <a:ext cx="20952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Attempts</a:t>
            </a:r>
            <a:endParaRPr/>
          </a:p>
        </p:txBody>
      </p:sp>
      <p:sp>
        <p:nvSpPr>
          <p:cNvPr id="15170" name="Google Shape;15170;p54"/>
          <p:cNvSpPr txBox="1"/>
          <p:nvPr>
            <p:ph idx="4" type="subTitle"/>
          </p:nvPr>
        </p:nvSpPr>
        <p:spPr>
          <a:xfrm>
            <a:off x="3524400" y="3782250"/>
            <a:ext cx="20952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GET, POST, PATCH, DELETE</a:t>
            </a:r>
            <a:endParaRPr/>
          </a:p>
        </p:txBody>
      </p:sp>
      <p:sp>
        <p:nvSpPr>
          <p:cNvPr id="15171" name="Google Shape;15171;p54"/>
          <p:cNvSpPr txBox="1"/>
          <p:nvPr>
            <p:ph idx="5" type="subTitle"/>
          </p:nvPr>
        </p:nvSpPr>
        <p:spPr>
          <a:xfrm>
            <a:off x="6328800" y="3399050"/>
            <a:ext cx="20952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Accounts</a:t>
            </a:r>
            <a:endParaRPr/>
          </a:p>
        </p:txBody>
      </p:sp>
      <p:sp>
        <p:nvSpPr>
          <p:cNvPr id="15172" name="Google Shape;15172;p54"/>
          <p:cNvSpPr txBox="1"/>
          <p:nvPr>
            <p:ph idx="6" type="subTitle"/>
          </p:nvPr>
        </p:nvSpPr>
        <p:spPr>
          <a:xfrm>
            <a:off x="6328800" y="3782250"/>
            <a:ext cx="20952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GET, POST</a:t>
            </a:r>
            <a:endParaRPr/>
          </a:p>
        </p:txBody>
      </p:sp>
      <p:sp>
        <p:nvSpPr>
          <p:cNvPr id="15173" name="Google Shape;15173;p54"/>
          <p:cNvSpPr txBox="1"/>
          <p:nvPr>
            <p:ph idx="7" type="subTitle"/>
          </p:nvPr>
        </p:nvSpPr>
        <p:spPr>
          <a:xfrm>
            <a:off x="641325" y="1652750"/>
            <a:ext cx="22830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Assignments</a:t>
            </a:r>
            <a:endParaRPr/>
          </a:p>
        </p:txBody>
      </p:sp>
      <p:sp>
        <p:nvSpPr>
          <p:cNvPr id="15174" name="Google Shape;15174;p54"/>
          <p:cNvSpPr txBox="1"/>
          <p:nvPr>
            <p:ph idx="8" type="subTitle"/>
          </p:nvPr>
        </p:nvSpPr>
        <p:spPr>
          <a:xfrm>
            <a:off x="720000" y="2035938"/>
            <a:ext cx="20952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GET, POST, PATCH, DELETE</a:t>
            </a:r>
            <a:endParaRPr/>
          </a:p>
        </p:txBody>
      </p:sp>
      <p:sp>
        <p:nvSpPr>
          <p:cNvPr id="15175" name="Google Shape;15175;p54"/>
          <p:cNvSpPr txBox="1"/>
          <p:nvPr>
            <p:ph idx="9" type="subTitle"/>
          </p:nvPr>
        </p:nvSpPr>
        <p:spPr>
          <a:xfrm>
            <a:off x="3524400" y="1652738"/>
            <a:ext cx="20952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Challenges</a:t>
            </a:r>
            <a:endParaRPr/>
          </a:p>
        </p:txBody>
      </p:sp>
      <p:sp>
        <p:nvSpPr>
          <p:cNvPr id="15176" name="Google Shape;15176;p54"/>
          <p:cNvSpPr txBox="1"/>
          <p:nvPr>
            <p:ph idx="13" type="subTitle"/>
          </p:nvPr>
        </p:nvSpPr>
        <p:spPr>
          <a:xfrm>
            <a:off x="3524400" y="2035938"/>
            <a:ext cx="20952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GET, POST, DELETE</a:t>
            </a:r>
            <a:endParaRPr/>
          </a:p>
        </p:txBody>
      </p:sp>
      <p:sp>
        <p:nvSpPr>
          <p:cNvPr id="15177" name="Google Shape;15177;p54"/>
          <p:cNvSpPr txBox="1"/>
          <p:nvPr>
            <p:ph idx="14" type="subTitle"/>
          </p:nvPr>
        </p:nvSpPr>
        <p:spPr>
          <a:xfrm>
            <a:off x="6195300" y="1652750"/>
            <a:ext cx="23409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Gyms</a:t>
            </a:r>
            <a:endParaRPr/>
          </a:p>
        </p:txBody>
      </p:sp>
      <p:sp>
        <p:nvSpPr>
          <p:cNvPr id="15178" name="Google Shape;15178;p54"/>
          <p:cNvSpPr txBox="1"/>
          <p:nvPr>
            <p:ph idx="15" type="subTitle"/>
          </p:nvPr>
        </p:nvSpPr>
        <p:spPr>
          <a:xfrm>
            <a:off x="6328800" y="2035938"/>
            <a:ext cx="2095200" cy="45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GET, POST, PATCH, DELETE</a:t>
            </a:r>
            <a:endParaRPr/>
          </a:p>
        </p:txBody>
      </p:sp>
      <p:grpSp>
        <p:nvGrpSpPr>
          <p:cNvPr id="15179" name="Google Shape;15179;p54"/>
          <p:cNvGrpSpPr/>
          <p:nvPr/>
        </p:nvGrpSpPr>
        <p:grpSpPr>
          <a:xfrm>
            <a:off x="1538655" y="2847295"/>
            <a:ext cx="457894" cy="459583"/>
            <a:chOff x="720000" y="1540425"/>
            <a:chExt cx="833900" cy="836975"/>
          </a:xfrm>
        </p:grpSpPr>
        <p:sp>
          <p:nvSpPr>
            <p:cNvPr id="15180" name="Google Shape;15180;p54"/>
            <p:cNvSpPr/>
            <p:nvPr/>
          </p:nvSpPr>
          <p:spPr>
            <a:xfrm rot="-5400000">
              <a:off x="720550" y="1543413"/>
              <a:ext cx="832800" cy="831000"/>
            </a:xfrm>
            <a:prstGeom prst="wedgeRectCallout">
              <a:avLst>
                <a:gd fmla="val -67329" name="adj1"/>
                <a:gd fmla="val 20048"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81" name="Google Shape;15181;p54"/>
            <p:cNvGrpSpPr/>
            <p:nvPr/>
          </p:nvGrpSpPr>
          <p:grpSpPr>
            <a:xfrm>
              <a:off x="720000" y="1540425"/>
              <a:ext cx="833900" cy="836975"/>
              <a:chOff x="720000" y="1540425"/>
              <a:chExt cx="833900" cy="836975"/>
            </a:xfrm>
          </p:grpSpPr>
          <p:sp>
            <p:nvSpPr>
              <p:cNvPr id="15182" name="Google Shape;15182;p54"/>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3" name="Google Shape;15183;p54"/>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4" name="Google Shape;15184;p54"/>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5" name="Google Shape;15185;p54"/>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186" name="Google Shape;15186;p54"/>
          <p:cNvGrpSpPr/>
          <p:nvPr/>
        </p:nvGrpSpPr>
        <p:grpSpPr>
          <a:xfrm>
            <a:off x="1538655" y="1105445"/>
            <a:ext cx="457894" cy="459583"/>
            <a:chOff x="720000" y="1540425"/>
            <a:chExt cx="833900" cy="836975"/>
          </a:xfrm>
        </p:grpSpPr>
        <p:sp>
          <p:nvSpPr>
            <p:cNvPr id="15187" name="Google Shape;15187;p54"/>
            <p:cNvSpPr/>
            <p:nvPr/>
          </p:nvSpPr>
          <p:spPr>
            <a:xfrm rot="-5400000">
              <a:off x="720550" y="1543413"/>
              <a:ext cx="832800" cy="831000"/>
            </a:xfrm>
            <a:prstGeom prst="wedgeRectCallout">
              <a:avLst>
                <a:gd fmla="val -67329" name="adj1"/>
                <a:gd fmla="val 20048"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88" name="Google Shape;15188;p54"/>
            <p:cNvGrpSpPr/>
            <p:nvPr/>
          </p:nvGrpSpPr>
          <p:grpSpPr>
            <a:xfrm>
              <a:off x="720000" y="1540425"/>
              <a:ext cx="833900" cy="836975"/>
              <a:chOff x="720000" y="1540425"/>
              <a:chExt cx="833900" cy="836975"/>
            </a:xfrm>
          </p:grpSpPr>
          <p:sp>
            <p:nvSpPr>
              <p:cNvPr id="15189" name="Google Shape;15189;p54"/>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0" name="Google Shape;15190;p54"/>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1" name="Google Shape;15191;p54"/>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2" name="Google Shape;15192;p54"/>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193" name="Google Shape;15193;p54"/>
          <p:cNvGrpSpPr/>
          <p:nvPr/>
        </p:nvGrpSpPr>
        <p:grpSpPr>
          <a:xfrm>
            <a:off x="4343055" y="2847295"/>
            <a:ext cx="457894" cy="459583"/>
            <a:chOff x="720000" y="1540425"/>
            <a:chExt cx="833900" cy="836975"/>
          </a:xfrm>
        </p:grpSpPr>
        <p:sp>
          <p:nvSpPr>
            <p:cNvPr id="15194" name="Google Shape;15194;p54"/>
            <p:cNvSpPr/>
            <p:nvPr/>
          </p:nvSpPr>
          <p:spPr>
            <a:xfrm rot="-5400000">
              <a:off x="720550" y="1543413"/>
              <a:ext cx="832800" cy="831000"/>
            </a:xfrm>
            <a:prstGeom prst="wedgeRectCallout">
              <a:avLst>
                <a:gd fmla="val -67329" name="adj1"/>
                <a:gd fmla="val 20048"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95" name="Google Shape;15195;p54"/>
            <p:cNvGrpSpPr/>
            <p:nvPr/>
          </p:nvGrpSpPr>
          <p:grpSpPr>
            <a:xfrm>
              <a:off x="720000" y="1540425"/>
              <a:ext cx="833900" cy="836975"/>
              <a:chOff x="720000" y="1540425"/>
              <a:chExt cx="833900" cy="836975"/>
            </a:xfrm>
          </p:grpSpPr>
          <p:sp>
            <p:nvSpPr>
              <p:cNvPr id="15196" name="Google Shape;15196;p54"/>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7" name="Google Shape;15197;p54"/>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8" name="Google Shape;15198;p54"/>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9" name="Google Shape;15199;p54"/>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00" name="Google Shape;15200;p54"/>
          <p:cNvGrpSpPr/>
          <p:nvPr/>
        </p:nvGrpSpPr>
        <p:grpSpPr>
          <a:xfrm>
            <a:off x="4343055" y="1105445"/>
            <a:ext cx="457894" cy="459583"/>
            <a:chOff x="720000" y="1540425"/>
            <a:chExt cx="833900" cy="836975"/>
          </a:xfrm>
        </p:grpSpPr>
        <p:sp>
          <p:nvSpPr>
            <p:cNvPr id="15201" name="Google Shape;15201;p54"/>
            <p:cNvSpPr/>
            <p:nvPr/>
          </p:nvSpPr>
          <p:spPr>
            <a:xfrm rot="-5400000">
              <a:off x="720550" y="1543413"/>
              <a:ext cx="832800" cy="831000"/>
            </a:xfrm>
            <a:prstGeom prst="wedgeRectCallout">
              <a:avLst>
                <a:gd fmla="val -67329" name="adj1"/>
                <a:gd fmla="val 20048"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02" name="Google Shape;15202;p54"/>
            <p:cNvGrpSpPr/>
            <p:nvPr/>
          </p:nvGrpSpPr>
          <p:grpSpPr>
            <a:xfrm>
              <a:off x="720000" y="1540425"/>
              <a:ext cx="833900" cy="836975"/>
              <a:chOff x="720000" y="1540425"/>
              <a:chExt cx="833900" cy="836975"/>
            </a:xfrm>
          </p:grpSpPr>
          <p:sp>
            <p:nvSpPr>
              <p:cNvPr id="15203" name="Google Shape;15203;p54"/>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4" name="Google Shape;15204;p54"/>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5" name="Google Shape;15205;p54"/>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6" name="Google Shape;15206;p54"/>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07" name="Google Shape;15207;p54"/>
          <p:cNvGrpSpPr/>
          <p:nvPr/>
        </p:nvGrpSpPr>
        <p:grpSpPr>
          <a:xfrm>
            <a:off x="7147455" y="2847295"/>
            <a:ext cx="457894" cy="459583"/>
            <a:chOff x="720000" y="1540425"/>
            <a:chExt cx="833900" cy="836975"/>
          </a:xfrm>
        </p:grpSpPr>
        <p:sp>
          <p:nvSpPr>
            <p:cNvPr id="15208" name="Google Shape;15208;p54"/>
            <p:cNvSpPr/>
            <p:nvPr/>
          </p:nvSpPr>
          <p:spPr>
            <a:xfrm rot="-5400000">
              <a:off x="720550" y="1543413"/>
              <a:ext cx="832800" cy="831000"/>
            </a:xfrm>
            <a:prstGeom prst="wedgeRectCallout">
              <a:avLst>
                <a:gd fmla="val -67329" name="adj1"/>
                <a:gd fmla="val 20048"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09" name="Google Shape;15209;p54"/>
            <p:cNvGrpSpPr/>
            <p:nvPr/>
          </p:nvGrpSpPr>
          <p:grpSpPr>
            <a:xfrm>
              <a:off x="720000" y="1540425"/>
              <a:ext cx="833900" cy="836975"/>
              <a:chOff x="720000" y="1540425"/>
              <a:chExt cx="833900" cy="836975"/>
            </a:xfrm>
          </p:grpSpPr>
          <p:sp>
            <p:nvSpPr>
              <p:cNvPr id="15210" name="Google Shape;15210;p54"/>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1" name="Google Shape;15211;p54"/>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2" name="Google Shape;15212;p54"/>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3" name="Google Shape;15213;p54"/>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14" name="Google Shape;15214;p54"/>
          <p:cNvGrpSpPr/>
          <p:nvPr/>
        </p:nvGrpSpPr>
        <p:grpSpPr>
          <a:xfrm>
            <a:off x="7147455" y="1105445"/>
            <a:ext cx="457894" cy="459583"/>
            <a:chOff x="720000" y="1540425"/>
            <a:chExt cx="833900" cy="836975"/>
          </a:xfrm>
        </p:grpSpPr>
        <p:sp>
          <p:nvSpPr>
            <p:cNvPr id="15215" name="Google Shape;15215;p54"/>
            <p:cNvSpPr/>
            <p:nvPr/>
          </p:nvSpPr>
          <p:spPr>
            <a:xfrm rot="-5400000">
              <a:off x="720550" y="1543413"/>
              <a:ext cx="832800" cy="831000"/>
            </a:xfrm>
            <a:prstGeom prst="wedgeRectCallout">
              <a:avLst>
                <a:gd fmla="val -67329" name="adj1"/>
                <a:gd fmla="val 20048"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16" name="Google Shape;15216;p54"/>
            <p:cNvGrpSpPr/>
            <p:nvPr/>
          </p:nvGrpSpPr>
          <p:grpSpPr>
            <a:xfrm>
              <a:off x="720000" y="1540425"/>
              <a:ext cx="833900" cy="836975"/>
              <a:chOff x="720000" y="1540425"/>
              <a:chExt cx="833900" cy="836975"/>
            </a:xfrm>
          </p:grpSpPr>
          <p:sp>
            <p:nvSpPr>
              <p:cNvPr id="15217" name="Google Shape;15217;p54"/>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8" name="Google Shape;15218;p54"/>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9" name="Google Shape;15219;p54"/>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0" name="Google Shape;15220;p54"/>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21" name="Google Shape;15221;p54"/>
          <p:cNvGrpSpPr/>
          <p:nvPr/>
        </p:nvGrpSpPr>
        <p:grpSpPr>
          <a:xfrm>
            <a:off x="7288013" y="2917963"/>
            <a:ext cx="176750" cy="318225"/>
            <a:chOff x="2713375" y="3163725"/>
            <a:chExt cx="176750" cy="318225"/>
          </a:xfrm>
        </p:grpSpPr>
        <p:sp>
          <p:nvSpPr>
            <p:cNvPr id="15222" name="Google Shape;15222;p54"/>
            <p:cNvSpPr/>
            <p:nvPr/>
          </p:nvSpPr>
          <p:spPr>
            <a:xfrm>
              <a:off x="2748650" y="3163725"/>
              <a:ext cx="35275" cy="35300"/>
            </a:xfrm>
            <a:custGeom>
              <a:rect b="b" l="l" r="r" t="t"/>
              <a:pathLst>
                <a:path extrusionOk="0" h="1412" w="1411">
                  <a:moveTo>
                    <a:pt x="0" y="0"/>
                  </a:moveTo>
                  <a:lnTo>
                    <a:pt x="0" y="1411"/>
                  </a:lnTo>
                  <a:lnTo>
                    <a:pt x="1411" y="1411"/>
                  </a:lnTo>
                  <a:lnTo>
                    <a:pt x="1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3" name="Google Shape;15223;p54"/>
            <p:cNvSpPr/>
            <p:nvPr/>
          </p:nvSpPr>
          <p:spPr>
            <a:xfrm>
              <a:off x="2783900" y="3163725"/>
              <a:ext cx="35300" cy="35300"/>
            </a:xfrm>
            <a:custGeom>
              <a:rect b="b" l="l" r="r" t="t"/>
              <a:pathLst>
                <a:path extrusionOk="0" h="1412" w="1412">
                  <a:moveTo>
                    <a:pt x="1" y="0"/>
                  </a:moveTo>
                  <a:lnTo>
                    <a:pt x="1"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4" name="Google Shape;15224;p54"/>
            <p:cNvSpPr/>
            <p:nvPr/>
          </p:nvSpPr>
          <p:spPr>
            <a:xfrm>
              <a:off x="2819175" y="3163725"/>
              <a:ext cx="35300" cy="35300"/>
            </a:xfrm>
            <a:custGeom>
              <a:rect b="b" l="l" r="r" t="t"/>
              <a:pathLst>
                <a:path extrusionOk="0" h="1412" w="1412">
                  <a:moveTo>
                    <a:pt x="0" y="0"/>
                  </a:moveTo>
                  <a:lnTo>
                    <a:pt x="0"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5" name="Google Shape;15225;p54"/>
            <p:cNvSpPr/>
            <p:nvPr/>
          </p:nvSpPr>
          <p:spPr>
            <a:xfrm>
              <a:off x="2713375" y="3199000"/>
              <a:ext cx="35300" cy="35275"/>
            </a:xfrm>
            <a:custGeom>
              <a:rect b="b" l="l" r="r" t="t"/>
              <a:pathLst>
                <a:path extrusionOk="0" h="1411" w="1412">
                  <a:moveTo>
                    <a:pt x="0" y="0"/>
                  </a:moveTo>
                  <a:lnTo>
                    <a:pt x="0" y="1411"/>
                  </a:lnTo>
                  <a:lnTo>
                    <a:pt x="1411" y="1411"/>
                  </a:lnTo>
                  <a:lnTo>
                    <a:pt x="14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6" name="Google Shape;15226;p54"/>
            <p:cNvSpPr/>
            <p:nvPr/>
          </p:nvSpPr>
          <p:spPr>
            <a:xfrm>
              <a:off x="2713375" y="3234250"/>
              <a:ext cx="35300" cy="35700"/>
            </a:xfrm>
            <a:custGeom>
              <a:rect b="b" l="l" r="r" t="t"/>
              <a:pathLst>
                <a:path extrusionOk="0" h="1428" w="1412">
                  <a:moveTo>
                    <a:pt x="0" y="1"/>
                  </a:moveTo>
                  <a:lnTo>
                    <a:pt x="0" y="1427"/>
                  </a:lnTo>
                  <a:lnTo>
                    <a:pt x="1411" y="1427"/>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7" name="Google Shape;15227;p54"/>
            <p:cNvSpPr/>
            <p:nvPr/>
          </p:nvSpPr>
          <p:spPr>
            <a:xfrm>
              <a:off x="2748650" y="3269925"/>
              <a:ext cx="35275" cy="35275"/>
            </a:xfrm>
            <a:custGeom>
              <a:rect b="b" l="l" r="r" t="t"/>
              <a:pathLst>
                <a:path extrusionOk="0" h="1411" w="1411">
                  <a:moveTo>
                    <a:pt x="0" y="0"/>
                  </a:moveTo>
                  <a:lnTo>
                    <a:pt x="0"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8" name="Google Shape;15228;p54"/>
            <p:cNvSpPr/>
            <p:nvPr/>
          </p:nvSpPr>
          <p:spPr>
            <a:xfrm>
              <a:off x="2783900" y="3269925"/>
              <a:ext cx="35300" cy="35275"/>
            </a:xfrm>
            <a:custGeom>
              <a:rect b="b" l="l" r="r" t="t"/>
              <a:pathLst>
                <a:path extrusionOk="0" h="1411" w="1412">
                  <a:moveTo>
                    <a:pt x="1" y="0"/>
                  </a:moveTo>
                  <a:lnTo>
                    <a:pt x="1"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9" name="Google Shape;15229;p54"/>
            <p:cNvSpPr/>
            <p:nvPr/>
          </p:nvSpPr>
          <p:spPr>
            <a:xfrm>
              <a:off x="2819175" y="3269925"/>
              <a:ext cx="35300" cy="35275"/>
            </a:xfrm>
            <a:custGeom>
              <a:rect b="b" l="l" r="r" t="t"/>
              <a:pathLst>
                <a:path extrusionOk="0" h="1411" w="1412">
                  <a:moveTo>
                    <a:pt x="0" y="0"/>
                  </a:moveTo>
                  <a:lnTo>
                    <a:pt x="0" y="1411"/>
                  </a:lnTo>
                  <a:lnTo>
                    <a:pt x="1411" y="1411"/>
                  </a:lnTo>
                  <a:lnTo>
                    <a:pt x="1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0" name="Google Shape;15230;p54"/>
            <p:cNvSpPr/>
            <p:nvPr/>
          </p:nvSpPr>
          <p:spPr>
            <a:xfrm>
              <a:off x="2783900" y="3305175"/>
              <a:ext cx="35300" cy="35300"/>
            </a:xfrm>
            <a:custGeom>
              <a:rect b="b" l="l" r="r" t="t"/>
              <a:pathLst>
                <a:path extrusionOk="0" h="1412" w="1412">
                  <a:moveTo>
                    <a:pt x="1" y="1"/>
                  </a:moveTo>
                  <a:lnTo>
                    <a:pt x="1" y="1412"/>
                  </a:lnTo>
                  <a:lnTo>
                    <a:pt x="1411" y="1412"/>
                  </a:lnTo>
                  <a:lnTo>
                    <a:pt x="14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1" name="Google Shape;15231;p54"/>
            <p:cNvSpPr/>
            <p:nvPr/>
          </p:nvSpPr>
          <p:spPr>
            <a:xfrm>
              <a:off x="2783900" y="3340450"/>
              <a:ext cx="35300" cy="35300"/>
            </a:xfrm>
            <a:custGeom>
              <a:rect b="b" l="l" r="r" t="t"/>
              <a:pathLst>
                <a:path extrusionOk="0" h="1412" w="1412">
                  <a:moveTo>
                    <a:pt x="1" y="1"/>
                  </a:moveTo>
                  <a:lnTo>
                    <a:pt x="1" y="1411"/>
                  </a:lnTo>
                  <a:lnTo>
                    <a:pt x="1411" y="1411"/>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2" name="Google Shape;15232;p54"/>
            <p:cNvSpPr/>
            <p:nvPr/>
          </p:nvSpPr>
          <p:spPr>
            <a:xfrm>
              <a:off x="2783900" y="3375725"/>
              <a:ext cx="35300" cy="35275"/>
            </a:xfrm>
            <a:custGeom>
              <a:rect b="b" l="l" r="r" t="t"/>
              <a:pathLst>
                <a:path extrusionOk="0" h="1411" w="1412">
                  <a:moveTo>
                    <a:pt x="1" y="0"/>
                  </a:moveTo>
                  <a:lnTo>
                    <a:pt x="1" y="1411"/>
                  </a:lnTo>
                  <a:lnTo>
                    <a:pt x="1411" y="1411"/>
                  </a:lnTo>
                  <a:lnTo>
                    <a:pt x="1411" y="0"/>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3" name="Google Shape;15233;p54"/>
            <p:cNvSpPr/>
            <p:nvPr/>
          </p:nvSpPr>
          <p:spPr>
            <a:xfrm>
              <a:off x="2748650" y="3410975"/>
              <a:ext cx="35275" cy="35300"/>
            </a:xfrm>
            <a:custGeom>
              <a:rect b="b" l="l" r="r" t="t"/>
              <a:pathLst>
                <a:path extrusionOk="0" h="1412" w="1411">
                  <a:moveTo>
                    <a:pt x="0" y="1"/>
                  </a:moveTo>
                  <a:lnTo>
                    <a:pt x="0" y="1412"/>
                  </a:lnTo>
                  <a:lnTo>
                    <a:pt x="1411" y="1412"/>
                  </a:lnTo>
                  <a:lnTo>
                    <a:pt x="14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4" name="Google Shape;15234;p54"/>
            <p:cNvSpPr/>
            <p:nvPr/>
          </p:nvSpPr>
          <p:spPr>
            <a:xfrm>
              <a:off x="2783900" y="3410975"/>
              <a:ext cx="35300" cy="35300"/>
            </a:xfrm>
            <a:custGeom>
              <a:rect b="b" l="l" r="r" t="t"/>
              <a:pathLst>
                <a:path extrusionOk="0" h="1412" w="1412">
                  <a:moveTo>
                    <a:pt x="1" y="1"/>
                  </a:moveTo>
                  <a:lnTo>
                    <a:pt x="1" y="1412"/>
                  </a:lnTo>
                  <a:lnTo>
                    <a:pt x="1411" y="1412"/>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5" name="Google Shape;15235;p54"/>
            <p:cNvSpPr/>
            <p:nvPr/>
          </p:nvSpPr>
          <p:spPr>
            <a:xfrm>
              <a:off x="2783900" y="3446250"/>
              <a:ext cx="35300" cy="35700"/>
            </a:xfrm>
            <a:custGeom>
              <a:rect b="b" l="l" r="r" t="t"/>
              <a:pathLst>
                <a:path extrusionOk="0" h="1428" w="1412">
                  <a:moveTo>
                    <a:pt x="1" y="1"/>
                  </a:moveTo>
                  <a:lnTo>
                    <a:pt x="1" y="1427"/>
                  </a:lnTo>
                  <a:lnTo>
                    <a:pt x="1411" y="1427"/>
                  </a:lnTo>
                  <a:lnTo>
                    <a:pt x="1411" y="1"/>
                  </a:lnTo>
                  <a:close/>
                </a:path>
              </a:pathLst>
            </a:custGeom>
            <a:solidFill>
              <a:srgbClr val="FFC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6" name="Google Shape;15236;p54"/>
            <p:cNvSpPr/>
            <p:nvPr/>
          </p:nvSpPr>
          <p:spPr>
            <a:xfrm>
              <a:off x="2854450" y="3199000"/>
              <a:ext cx="35675" cy="35275"/>
            </a:xfrm>
            <a:custGeom>
              <a:rect b="b" l="l" r="r" t="t"/>
              <a:pathLst>
                <a:path extrusionOk="0" h="1411" w="1427">
                  <a:moveTo>
                    <a:pt x="0" y="0"/>
                  </a:moveTo>
                  <a:lnTo>
                    <a:pt x="0" y="1411"/>
                  </a:lnTo>
                  <a:lnTo>
                    <a:pt x="1427" y="1411"/>
                  </a:lnTo>
                  <a:lnTo>
                    <a:pt x="1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7" name="Google Shape;15237;p54"/>
            <p:cNvSpPr/>
            <p:nvPr/>
          </p:nvSpPr>
          <p:spPr>
            <a:xfrm>
              <a:off x="2854450" y="3234250"/>
              <a:ext cx="35675" cy="35700"/>
            </a:xfrm>
            <a:custGeom>
              <a:rect b="b" l="l" r="r" t="t"/>
              <a:pathLst>
                <a:path extrusionOk="0" h="1428" w="1427">
                  <a:moveTo>
                    <a:pt x="0" y="1"/>
                  </a:moveTo>
                  <a:lnTo>
                    <a:pt x="0" y="1427"/>
                  </a:lnTo>
                  <a:lnTo>
                    <a:pt x="1427" y="1427"/>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8" name="Google Shape;15238;p54"/>
          <p:cNvGrpSpPr/>
          <p:nvPr/>
        </p:nvGrpSpPr>
        <p:grpSpPr>
          <a:xfrm>
            <a:off x="1629599" y="1134617"/>
            <a:ext cx="275995" cy="401244"/>
            <a:chOff x="2198946" y="1668078"/>
            <a:chExt cx="477169" cy="737174"/>
          </a:xfrm>
        </p:grpSpPr>
        <p:sp>
          <p:nvSpPr>
            <p:cNvPr id="15239" name="Google Shape;15239;p54"/>
            <p:cNvSpPr/>
            <p:nvPr/>
          </p:nvSpPr>
          <p:spPr>
            <a:xfrm>
              <a:off x="2198946" y="1668078"/>
              <a:ext cx="42952" cy="43790"/>
            </a:xfrm>
            <a:custGeom>
              <a:rect b="b" l="l" r="r" t="t"/>
              <a:pathLst>
                <a:path extrusionOk="0" h="784" w="769">
                  <a:moveTo>
                    <a:pt x="0" y="0"/>
                  </a:moveTo>
                  <a:lnTo>
                    <a:pt x="0" y="784"/>
                  </a:lnTo>
                  <a:lnTo>
                    <a:pt x="768" y="784"/>
                  </a:lnTo>
                  <a:lnTo>
                    <a:pt x="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0" name="Google Shape;15240;p54"/>
            <p:cNvSpPr/>
            <p:nvPr/>
          </p:nvSpPr>
          <p:spPr>
            <a:xfrm>
              <a:off x="2241842" y="1668078"/>
              <a:ext cx="43790" cy="43790"/>
            </a:xfrm>
            <a:custGeom>
              <a:rect b="b" l="l" r="r" t="t"/>
              <a:pathLst>
                <a:path extrusionOk="0" h="784" w="784">
                  <a:moveTo>
                    <a:pt x="0" y="0"/>
                  </a:moveTo>
                  <a:lnTo>
                    <a:pt x="0"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1" name="Google Shape;15241;p54"/>
            <p:cNvSpPr/>
            <p:nvPr/>
          </p:nvSpPr>
          <p:spPr>
            <a:xfrm>
              <a:off x="2285577" y="1668078"/>
              <a:ext cx="42952" cy="43790"/>
            </a:xfrm>
            <a:custGeom>
              <a:rect b="b" l="l" r="r" t="t"/>
              <a:pathLst>
                <a:path extrusionOk="0" h="784" w="769">
                  <a:moveTo>
                    <a:pt x="1" y="0"/>
                  </a:moveTo>
                  <a:lnTo>
                    <a:pt x="1" y="784"/>
                  </a:lnTo>
                  <a:lnTo>
                    <a:pt x="769" y="784"/>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2" name="Google Shape;15242;p54"/>
            <p:cNvSpPr/>
            <p:nvPr/>
          </p:nvSpPr>
          <p:spPr>
            <a:xfrm>
              <a:off x="2328474" y="1668078"/>
              <a:ext cx="43846" cy="43790"/>
            </a:xfrm>
            <a:custGeom>
              <a:rect b="b" l="l" r="r" t="t"/>
              <a:pathLst>
                <a:path extrusionOk="0" h="784" w="785">
                  <a:moveTo>
                    <a:pt x="1" y="0"/>
                  </a:moveTo>
                  <a:lnTo>
                    <a:pt x="1" y="784"/>
                  </a:lnTo>
                  <a:lnTo>
                    <a:pt x="785" y="784"/>
                  </a:lnTo>
                  <a:lnTo>
                    <a:pt x="785"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3" name="Google Shape;15243;p54"/>
            <p:cNvSpPr/>
            <p:nvPr/>
          </p:nvSpPr>
          <p:spPr>
            <a:xfrm>
              <a:off x="2372264" y="1668078"/>
              <a:ext cx="42952" cy="43790"/>
            </a:xfrm>
            <a:custGeom>
              <a:rect b="b" l="l" r="r" t="t"/>
              <a:pathLst>
                <a:path extrusionOk="0" h="784" w="769">
                  <a:moveTo>
                    <a:pt x="1" y="0"/>
                  </a:moveTo>
                  <a:lnTo>
                    <a:pt x="1" y="784"/>
                  </a:lnTo>
                  <a:lnTo>
                    <a:pt x="769" y="784"/>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4" name="Google Shape;15244;p54"/>
            <p:cNvSpPr/>
            <p:nvPr/>
          </p:nvSpPr>
          <p:spPr>
            <a:xfrm>
              <a:off x="2415160" y="1668078"/>
              <a:ext cx="43846" cy="43790"/>
            </a:xfrm>
            <a:custGeom>
              <a:rect b="b" l="l" r="r" t="t"/>
              <a:pathLst>
                <a:path extrusionOk="0" h="784" w="785">
                  <a:moveTo>
                    <a:pt x="1" y="0"/>
                  </a:moveTo>
                  <a:lnTo>
                    <a:pt x="1"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5" name="Google Shape;15245;p54"/>
            <p:cNvSpPr/>
            <p:nvPr/>
          </p:nvSpPr>
          <p:spPr>
            <a:xfrm>
              <a:off x="2458951" y="1668078"/>
              <a:ext cx="43846" cy="43790"/>
            </a:xfrm>
            <a:custGeom>
              <a:rect b="b" l="l" r="r" t="t"/>
              <a:pathLst>
                <a:path extrusionOk="0" h="784" w="785">
                  <a:moveTo>
                    <a:pt x="0" y="0"/>
                  </a:moveTo>
                  <a:lnTo>
                    <a:pt x="0"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6" name="Google Shape;15246;p54"/>
            <p:cNvSpPr/>
            <p:nvPr/>
          </p:nvSpPr>
          <p:spPr>
            <a:xfrm>
              <a:off x="2502741" y="1668078"/>
              <a:ext cx="42952" cy="43790"/>
            </a:xfrm>
            <a:custGeom>
              <a:rect b="b" l="l" r="r" t="t"/>
              <a:pathLst>
                <a:path extrusionOk="0" h="784" w="769">
                  <a:moveTo>
                    <a:pt x="0" y="0"/>
                  </a:moveTo>
                  <a:lnTo>
                    <a:pt x="0" y="784"/>
                  </a:lnTo>
                  <a:lnTo>
                    <a:pt x="768" y="784"/>
                  </a:lnTo>
                  <a:lnTo>
                    <a:pt x="768"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7" name="Google Shape;15247;p54"/>
            <p:cNvSpPr/>
            <p:nvPr/>
          </p:nvSpPr>
          <p:spPr>
            <a:xfrm>
              <a:off x="2545638" y="1668078"/>
              <a:ext cx="43790" cy="43790"/>
            </a:xfrm>
            <a:custGeom>
              <a:rect b="b" l="l" r="r" t="t"/>
              <a:pathLst>
                <a:path extrusionOk="0" h="784" w="784">
                  <a:moveTo>
                    <a:pt x="0" y="0"/>
                  </a:moveTo>
                  <a:lnTo>
                    <a:pt x="0" y="784"/>
                  </a:lnTo>
                  <a:lnTo>
                    <a:pt x="784" y="784"/>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8" name="Google Shape;15248;p54"/>
            <p:cNvSpPr/>
            <p:nvPr/>
          </p:nvSpPr>
          <p:spPr>
            <a:xfrm>
              <a:off x="2589372" y="1668078"/>
              <a:ext cx="42952" cy="43790"/>
            </a:xfrm>
            <a:custGeom>
              <a:rect b="b" l="l" r="r" t="t"/>
              <a:pathLst>
                <a:path extrusionOk="0" h="784" w="769">
                  <a:moveTo>
                    <a:pt x="1" y="0"/>
                  </a:moveTo>
                  <a:lnTo>
                    <a:pt x="1" y="784"/>
                  </a:lnTo>
                  <a:lnTo>
                    <a:pt x="769" y="784"/>
                  </a:lnTo>
                  <a:lnTo>
                    <a:pt x="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9" name="Google Shape;15249;p54"/>
            <p:cNvSpPr/>
            <p:nvPr/>
          </p:nvSpPr>
          <p:spPr>
            <a:xfrm>
              <a:off x="2198946" y="1711813"/>
              <a:ext cx="42952" cy="42952"/>
            </a:xfrm>
            <a:custGeom>
              <a:rect b="b" l="l" r="r" t="t"/>
              <a:pathLst>
                <a:path extrusionOk="0" h="769" w="769">
                  <a:moveTo>
                    <a:pt x="0" y="1"/>
                  </a:moveTo>
                  <a:lnTo>
                    <a:pt x="0" y="769"/>
                  </a:lnTo>
                  <a:lnTo>
                    <a:pt x="768" y="769"/>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0" name="Google Shape;15250;p54"/>
            <p:cNvSpPr/>
            <p:nvPr/>
          </p:nvSpPr>
          <p:spPr>
            <a:xfrm>
              <a:off x="2241842" y="1711813"/>
              <a:ext cx="43790" cy="42952"/>
            </a:xfrm>
            <a:custGeom>
              <a:rect b="b" l="l" r="r" t="t"/>
              <a:pathLst>
                <a:path extrusionOk="0" h="769" w="784">
                  <a:moveTo>
                    <a:pt x="0" y="1"/>
                  </a:moveTo>
                  <a:lnTo>
                    <a:pt x="0" y="769"/>
                  </a:lnTo>
                  <a:lnTo>
                    <a:pt x="784" y="769"/>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1" name="Google Shape;15251;p54"/>
            <p:cNvSpPr/>
            <p:nvPr/>
          </p:nvSpPr>
          <p:spPr>
            <a:xfrm>
              <a:off x="2285577" y="1711813"/>
              <a:ext cx="42952" cy="42952"/>
            </a:xfrm>
            <a:custGeom>
              <a:rect b="b" l="l" r="r" t="t"/>
              <a:pathLst>
                <a:path extrusionOk="0" h="769" w="769">
                  <a:moveTo>
                    <a:pt x="1" y="1"/>
                  </a:moveTo>
                  <a:lnTo>
                    <a:pt x="1" y="769"/>
                  </a:lnTo>
                  <a:lnTo>
                    <a:pt x="769" y="769"/>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2" name="Google Shape;15252;p54"/>
            <p:cNvSpPr/>
            <p:nvPr/>
          </p:nvSpPr>
          <p:spPr>
            <a:xfrm>
              <a:off x="2328474" y="1711813"/>
              <a:ext cx="43846" cy="42952"/>
            </a:xfrm>
            <a:custGeom>
              <a:rect b="b" l="l" r="r" t="t"/>
              <a:pathLst>
                <a:path extrusionOk="0" h="769" w="785">
                  <a:moveTo>
                    <a:pt x="1" y="1"/>
                  </a:moveTo>
                  <a:lnTo>
                    <a:pt x="1" y="769"/>
                  </a:lnTo>
                  <a:lnTo>
                    <a:pt x="785" y="769"/>
                  </a:lnTo>
                  <a:lnTo>
                    <a:pt x="785"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3" name="Google Shape;15253;p54"/>
            <p:cNvSpPr/>
            <p:nvPr/>
          </p:nvSpPr>
          <p:spPr>
            <a:xfrm>
              <a:off x="2372264" y="1711813"/>
              <a:ext cx="42952" cy="42952"/>
            </a:xfrm>
            <a:custGeom>
              <a:rect b="b" l="l" r="r" t="t"/>
              <a:pathLst>
                <a:path extrusionOk="0" h="769" w="769">
                  <a:moveTo>
                    <a:pt x="1" y="1"/>
                  </a:moveTo>
                  <a:lnTo>
                    <a:pt x="1" y="769"/>
                  </a:lnTo>
                  <a:lnTo>
                    <a:pt x="769" y="769"/>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4" name="Google Shape;15254;p54"/>
            <p:cNvSpPr/>
            <p:nvPr/>
          </p:nvSpPr>
          <p:spPr>
            <a:xfrm>
              <a:off x="2415160" y="1711813"/>
              <a:ext cx="43846" cy="42952"/>
            </a:xfrm>
            <a:custGeom>
              <a:rect b="b" l="l" r="r" t="t"/>
              <a:pathLst>
                <a:path extrusionOk="0" h="769" w="785">
                  <a:moveTo>
                    <a:pt x="1" y="1"/>
                  </a:moveTo>
                  <a:lnTo>
                    <a:pt x="1" y="769"/>
                  </a:lnTo>
                  <a:lnTo>
                    <a:pt x="784" y="769"/>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5" name="Google Shape;15255;p54"/>
            <p:cNvSpPr/>
            <p:nvPr/>
          </p:nvSpPr>
          <p:spPr>
            <a:xfrm>
              <a:off x="2458951" y="1711813"/>
              <a:ext cx="43846" cy="42952"/>
            </a:xfrm>
            <a:custGeom>
              <a:rect b="b" l="l" r="r" t="t"/>
              <a:pathLst>
                <a:path extrusionOk="0" h="769" w="785">
                  <a:moveTo>
                    <a:pt x="0" y="1"/>
                  </a:moveTo>
                  <a:lnTo>
                    <a:pt x="0" y="769"/>
                  </a:lnTo>
                  <a:lnTo>
                    <a:pt x="784" y="769"/>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6" name="Google Shape;15256;p54"/>
            <p:cNvSpPr/>
            <p:nvPr/>
          </p:nvSpPr>
          <p:spPr>
            <a:xfrm>
              <a:off x="2502741" y="1711813"/>
              <a:ext cx="42952" cy="42952"/>
            </a:xfrm>
            <a:custGeom>
              <a:rect b="b" l="l" r="r" t="t"/>
              <a:pathLst>
                <a:path extrusionOk="0" h="769" w="769">
                  <a:moveTo>
                    <a:pt x="0" y="1"/>
                  </a:moveTo>
                  <a:lnTo>
                    <a:pt x="0" y="769"/>
                  </a:lnTo>
                  <a:lnTo>
                    <a:pt x="768" y="769"/>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7" name="Google Shape;15257;p54"/>
            <p:cNvSpPr/>
            <p:nvPr/>
          </p:nvSpPr>
          <p:spPr>
            <a:xfrm>
              <a:off x="2545638" y="1711813"/>
              <a:ext cx="43790" cy="42952"/>
            </a:xfrm>
            <a:custGeom>
              <a:rect b="b" l="l" r="r" t="t"/>
              <a:pathLst>
                <a:path extrusionOk="0" h="769" w="784">
                  <a:moveTo>
                    <a:pt x="0" y="1"/>
                  </a:moveTo>
                  <a:lnTo>
                    <a:pt x="0" y="769"/>
                  </a:lnTo>
                  <a:lnTo>
                    <a:pt x="784" y="769"/>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8" name="Google Shape;15258;p54"/>
            <p:cNvSpPr/>
            <p:nvPr/>
          </p:nvSpPr>
          <p:spPr>
            <a:xfrm>
              <a:off x="2589372" y="1711813"/>
              <a:ext cx="42952" cy="42952"/>
            </a:xfrm>
            <a:custGeom>
              <a:rect b="b" l="l" r="r" t="t"/>
              <a:pathLst>
                <a:path extrusionOk="0" h="769" w="769">
                  <a:moveTo>
                    <a:pt x="1" y="1"/>
                  </a:moveTo>
                  <a:lnTo>
                    <a:pt x="1" y="769"/>
                  </a:lnTo>
                  <a:lnTo>
                    <a:pt x="769" y="769"/>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9" name="Google Shape;15259;p54"/>
            <p:cNvSpPr/>
            <p:nvPr/>
          </p:nvSpPr>
          <p:spPr>
            <a:xfrm>
              <a:off x="2198946" y="1754709"/>
              <a:ext cx="42952" cy="43846"/>
            </a:xfrm>
            <a:custGeom>
              <a:rect b="b" l="l" r="r" t="t"/>
              <a:pathLst>
                <a:path extrusionOk="0" h="785" w="769">
                  <a:moveTo>
                    <a:pt x="0" y="1"/>
                  </a:moveTo>
                  <a:lnTo>
                    <a:pt x="0" y="785"/>
                  </a:lnTo>
                  <a:lnTo>
                    <a:pt x="768" y="785"/>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0" name="Google Shape;15260;p54"/>
            <p:cNvSpPr/>
            <p:nvPr/>
          </p:nvSpPr>
          <p:spPr>
            <a:xfrm>
              <a:off x="2241842" y="1754709"/>
              <a:ext cx="43790" cy="43846"/>
            </a:xfrm>
            <a:custGeom>
              <a:rect b="b" l="l" r="r" t="t"/>
              <a:pathLst>
                <a:path extrusionOk="0" h="785" w="784">
                  <a:moveTo>
                    <a:pt x="0" y="1"/>
                  </a:moveTo>
                  <a:lnTo>
                    <a:pt x="0" y="785"/>
                  </a:lnTo>
                  <a:lnTo>
                    <a:pt x="784" y="785"/>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1" name="Google Shape;15261;p54"/>
            <p:cNvSpPr/>
            <p:nvPr/>
          </p:nvSpPr>
          <p:spPr>
            <a:xfrm>
              <a:off x="2285577" y="1754709"/>
              <a:ext cx="42952" cy="43846"/>
            </a:xfrm>
            <a:custGeom>
              <a:rect b="b" l="l" r="r" t="t"/>
              <a:pathLst>
                <a:path extrusionOk="0" h="785" w="769">
                  <a:moveTo>
                    <a:pt x="1" y="1"/>
                  </a:moveTo>
                  <a:lnTo>
                    <a:pt x="1" y="785"/>
                  </a:lnTo>
                  <a:lnTo>
                    <a:pt x="769" y="785"/>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2" name="Google Shape;15262;p54"/>
            <p:cNvSpPr/>
            <p:nvPr/>
          </p:nvSpPr>
          <p:spPr>
            <a:xfrm>
              <a:off x="2328474" y="1754709"/>
              <a:ext cx="43846" cy="43846"/>
            </a:xfrm>
            <a:custGeom>
              <a:rect b="b" l="l" r="r" t="t"/>
              <a:pathLst>
                <a:path extrusionOk="0" h="785" w="785">
                  <a:moveTo>
                    <a:pt x="1" y="1"/>
                  </a:moveTo>
                  <a:lnTo>
                    <a:pt x="1" y="785"/>
                  </a:lnTo>
                  <a:lnTo>
                    <a:pt x="785" y="785"/>
                  </a:lnTo>
                  <a:lnTo>
                    <a:pt x="785"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3" name="Google Shape;15263;p54"/>
            <p:cNvSpPr/>
            <p:nvPr/>
          </p:nvSpPr>
          <p:spPr>
            <a:xfrm>
              <a:off x="2372264" y="1754709"/>
              <a:ext cx="42952" cy="43846"/>
            </a:xfrm>
            <a:custGeom>
              <a:rect b="b" l="l" r="r" t="t"/>
              <a:pathLst>
                <a:path extrusionOk="0" h="785" w="769">
                  <a:moveTo>
                    <a:pt x="1" y="1"/>
                  </a:moveTo>
                  <a:lnTo>
                    <a:pt x="1" y="785"/>
                  </a:lnTo>
                  <a:lnTo>
                    <a:pt x="769" y="785"/>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4" name="Google Shape;15264;p54"/>
            <p:cNvSpPr/>
            <p:nvPr/>
          </p:nvSpPr>
          <p:spPr>
            <a:xfrm>
              <a:off x="2415160" y="1754709"/>
              <a:ext cx="43846" cy="43846"/>
            </a:xfrm>
            <a:custGeom>
              <a:rect b="b" l="l" r="r" t="t"/>
              <a:pathLst>
                <a:path extrusionOk="0" h="785" w="785">
                  <a:moveTo>
                    <a:pt x="1" y="1"/>
                  </a:moveTo>
                  <a:lnTo>
                    <a:pt x="1" y="785"/>
                  </a:lnTo>
                  <a:lnTo>
                    <a:pt x="784" y="785"/>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5" name="Google Shape;15265;p54"/>
            <p:cNvSpPr/>
            <p:nvPr/>
          </p:nvSpPr>
          <p:spPr>
            <a:xfrm>
              <a:off x="2458951" y="1754709"/>
              <a:ext cx="43846" cy="43846"/>
            </a:xfrm>
            <a:custGeom>
              <a:rect b="b" l="l" r="r" t="t"/>
              <a:pathLst>
                <a:path extrusionOk="0" h="785" w="785">
                  <a:moveTo>
                    <a:pt x="0" y="1"/>
                  </a:moveTo>
                  <a:lnTo>
                    <a:pt x="0" y="785"/>
                  </a:lnTo>
                  <a:lnTo>
                    <a:pt x="784" y="785"/>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6" name="Google Shape;15266;p54"/>
            <p:cNvSpPr/>
            <p:nvPr/>
          </p:nvSpPr>
          <p:spPr>
            <a:xfrm>
              <a:off x="2502741" y="1754709"/>
              <a:ext cx="42952" cy="43846"/>
            </a:xfrm>
            <a:custGeom>
              <a:rect b="b" l="l" r="r" t="t"/>
              <a:pathLst>
                <a:path extrusionOk="0" h="785" w="769">
                  <a:moveTo>
                    <a:pt x="0" y="1"/>
                  </a:moveTo>
                  <a:lnTo>
                    <a:pt x="0" y="785"/>
                  </a:lnTo>
                  <a:lnTo>
                    <a:pt x="768" y="785"/>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7" name="Google Shape;15267;p54"/>
            <p:cNvSpPr/>
            <p:nvPr/>
          </p:nvSpPr>
          <p:spPr>
            <a:xfrm>
              <a:off x="2545638" y="1754709"/>
              <a:ext cx="43790" cy="43846"/>
            </a:xfrm>
            <a:custGeom>
              <a:rect b="b" l="l" r="r" t="t"/>
              <a:pathLst>
                <a:path extrusionOk="0" h="785" w="784">
                  <a:moveTo>
                    <a:pt x="0" y="1"/>
                  </a:moveTo>
                  <a:lnTo>
                    <a:pt x="0" y="785"/>
                  </a:lnTo>
                  <a:lnTo>
                    <a:pt x="784" y="785"/>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8" name="Google Shape;15268;p54"/>
            <p:cNvSpPr/>
            <p:nvPr/>
          </p:nvSpPr>
          <p:spPr>
            <a:xfrm>
              <a:off x="2589372" y="1754709"/>
              <a:ext cx="42952" cy="43846"/>
            </a:xfrm>
            <a:custGeom>
              <a:rect b="b" l="l" r="r" t="t"/>
              <a:pathLst>
                <a:path extrusionOk="0" h="785" w="769">
                  <a:moveTo>
                    <a:pt x="1" y="1"/>
                  </a:moveTo>
                  <a:lnTo>
                    <a:pt x="1" y="785"/>
                  </a:lnTo>
                  <a:lnTo>
                    <a:pt x="769" y="785"/>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9" name="Google Shape;15269;p54"/>
            <p:cNvSpPr/>
            <p:nvPr/>
          </p:nvSpPr>
          <p:spPr>
            <a:xfrm>
              <a:off x="2198946" y="1798500"/>
              <a:ext cx="42952" cy="42952"/>
            </a:xfrm>
            <a:custGeom>
              <a:rect b="b" l="l" r="r" t="t"/>
              <a:pathLst>
                <a:path extrusionOk="0" h="769" w="769">
                  <a:moveTo>
                    <a:pt x="0" y="1"/>
                  </a:moveTo>
                  <a:lnTo>
                    <a:pt x="0" y="769"/>
                  </a:lnTo>
                  <a:lnTo>
                    <a:pt x="768" y="769"/>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0" name="Google Shape;15270;p54"/>
            <p:cNvSpPr/>
            <p:nvPr/>
          </p:nvSpPr>
          <p:spPr>
            <a:xfrm>
              <a:off x="2241842" y="1798500"/>
              <a:ext cx="43790" cy="42952"/>
            </a:xfrm>
            <a:custGeom>
              <a:rect b="b" l="l" r="r" t="t"/>
              <a:pathLst>
                <a:path extrusionOk="0" h="769" w="784">
                  <a:moveTo>
                    <a:pt x="0" y="1"/>
                  </a:moveTo>
                  <a:lnTo>
                    <a:pt x="0" y="769"/>
                  </a:lnTo>
                  <a:lnTo>
                    <a:pt x="784" y="769"/>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1" name="Google Shape;15271;p54"/>
            <p:cNvSpPr/>
            <p:nvPr/>
          </p:nvSpPr>
          <p:spPr>
            <a:xfrm>
              <a:off x="2285577" y="1798500"/>
              <a:ext cx="42952" cy="42952"/>
            </a:xfrm>
            <a:custGeom>
              <a:rect b="b" l="l" r="r" t="t"/>
              <a:pathLst>
                <a:path extrusionOk="0" h="769" w="769">
                  <a:moveTo>
                    <a:pt x="1" y="1"/>
                  </a:moveTo>
                  <a:lnTo>
                    <a:pt x="1" y="769"/>
                  </a:lnTo>
                  <a:lnTo>
                    <a:pt x="769" y="769"/>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2" name="Google Shape;15272;p54"/>
            <p:cNvSpPr/>
            <p:nvPr/>
          </p:nvSpPr>
          <p:spPr>
            <a:xfrm>
              <a:off x="2328474" y="1798500"/>
              <a:ext cx="43846" cy="42952"/>
            </a:xfrm>
            <a:custGeom>
              <a:rect b="b" l="l" r="r" t="t"/>
              <a:pathLst>
                <a:path extrusionOk="0" h="769" w="785">
                  <a:moveTo>
                    <a:pt x="1" y="1"/>
                  </a:moveTo>
                  <a:lnTo>
                    <a:pt x="1" y="769"/>
                  </a:lnTo>
                  <a:lnTo>
                    <a:pt x="785" y="769"/>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3" name="Google Shape;15273;p54"/>
            <p:cNvSpPr/>
            <p:nvPr/>
          </p:nvSpPr>
          <p:spPr>
            <a:xfrm>
              <a:off x="2372264" y="1798500"/>
              <a:ext cx="42952" cy="42952"/>
            </a:xfrm>
            <a:custGeom>
              <a:rect b="b" l="l" r="r" t="t"/>
              <a:pathLst>
                <a:path extrusionOk="0" h="769" w="769">
                  <a:moveTo>
                    <a:pt x="1" y="1"/>
                  </a:moveTo>
                  <a:lnTo>
                    <a:pt x="1" y="769"/>
                  </a:lnTo>
                  <a:lnTo>
                    <a:pt x="769" y="769"/>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4" name="Google Shape;15274;p54"/>
            <p:cNvSpPr/>
            <p:nvPr/>
          </p:nvSpPr>
          <p:spPr>
            <a:xfrm>
              <a:off x="2415160" y="1798500"/>
              <a:ext cx="43846" cy="42952"/>
            </a:xfrm>
            <a:custGeom>
              <a:rect b="b" l="l" r="r" t="t"/>
              <a:pathLst>
                <a:path extrusionOk="0" h="769" w="785">
                  <a:moveTo>
                    <a:pt x="1" y="1"/>
                  </a:moveTo>
                  <a:lnTo>
                    <a:pt x="1" y="769"/>
                  </a:lnTo>
                  <a:lnTo>
                    <a:pt x="784" y="769"/>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5" name="Google Shape;15275;p54"/>
            <p:cNvSpPr/>
            <p:nvPr/>
          </p:nvSpPr>
          <p:spPr>
            <a:xfrm>
              <a:off x="2458951" y="1798500"/>
              <a:ext cx="43846" cy="42952"/>
            </a:xfrm>
            <a:custGeom>
              <a:rect b="b" l="l" r="r" t="t"/>
              <a:pathLst>
                <a:path extrusionOk="0" h="769" w="785">
                  <a:moveTo>
                    <a:pt x="0" y="1"/>
                  </a:moveTo>
                  <a:lnTo>
                    <a:pt x="0" y="769"/>
                  </a:lnTo>
                  <a:lnTo>
                    <a:pt x="784" y="769"/>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6" name="Google Shape;15276;p54"/>
            <p:cNvSpPr/>
            <p:nvPr/>
          </p:nvSpPr>
          <p:spPr>
            <a:xfrm>
              <a:off x="2502741" y="1798500"/>
              <a:ext cx="42952" cy="42952"/>
            </a:xfrm>
            <a:custGeom>
              <a:rect b="b" l="l" r="r" t="t"/>
              <a:pathLst>
                <a:path extrusionOk="0" h="769" w="769">
                  <a:moveTo>
                    <a:pt x="0" y="1"/>
                  </a:moveTo>
                  <a:lnTo>
                    <a:pt x="0" y="769"/>
                  </a:lnTo>
                  <a:lnTo>
                    <a:pt x="768" y="769"/>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7" name="Google Shape;15277;p54"/>
            <p:cNvSpPr/>
            <p:nvPr/>
          </p:nvSpPr>
          <p:spPr>
            <a:xfrm>
              <a:off x="2545638" y="1798500"/>
              <a:ext cx="43790" cy="42952"/>
            </a:xfrm>
            <a:custGeom>
              <a:rect b="b" l="l" r="r" t="t"/>
              <a:pathLst>
                <a:path extrusionOk="0" h="769" w="784">
                  <a:moveTo>
                    <a:pt x="0" y="1"/>
                  </a:moveTo>
                  <a:lnTo>
                    <a:pt x="0" y="769"/>
                  </a:lnTo>
                  <a:lnTo>
                    <a:pt x="784" y="769"/>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8" name="Google Shape;15278;p54"/>
            <p:cNvSpPr/>
            <p:nvPr/>
          </p:nvSpPr>
          <p:spPr>
            <a:xfrm>
              <a:off x="2589372" y="1798500"/>
              <a:ext cx="42952" cy="42952"/>
            </a:xfrm>
            <a:custGeom>
              <a:rect b="b" l="l" r="r" t="t"/>
              <a:pathLst>
                <a:path extrusionOk="0" h="769" w="769">
                  <a:moveTo>
                    <a:pt x="1" y="1"/>
                  </a:moveTo>
                  <a:lnTo>
                    <a:pt x="1" y="769"/>
                  </a:lnTo>
                  <a:lnTo>
                    <a:pt x="769" y="769"/>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9" name="Google Shape;15279;p54"/>
            <p:cNvSpPr/>
            <p:nvPr/>
          </p:nvSpPr>
          <p:spPr>
            <a:xfrm>
              <a:off x="2198946" y="1841396"/>
              <a:ext cx="42952" cy="43846"/>
            </a:xfrm>
            <a:custGeom>
              <a:rect b="b" l="l" r="r" t="t"/>
              <a:pathLst>
                <a:path extrusionOk="0" h="785" w="769">
                  <a:moveTo>
                    <a:pt x="0" y="1"/>
                  </a:moveTo>
                  <a:lnTo>
                    <a:pt x="0" y="784"/>
                  </a:lnTo>
                  <a:lnTo>
                    <a:pt x="768" y="784"/>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0" name="Google Shape;15280;p54"/>
            <p:cNvSpPr/>
            <p:nvPr/>
          </p:nvSpPr>
          <p:spPr>
            <a:xfrm>
              <a:off x="2241842" y="1841396"/>
              <a:ext cx="43790" cy="43846"/>
            </a:xfrm>
            <a:custGeom>
              <a:rect b="b" l="l" r="r" t="t"/>
              <a:pathLst>
                <a:path extrusionOk="0" h="785" w="784">
                  <a:moveTo>
                    <a:pt x="0" y="1"/>
                  </a:moveTo>
                  <a:lnTo>
                    <a:pt x="0" y="784"/>
                  </a:lnTo>
                  <a:lnTo>
                    <a:pt x="784" y="784"/>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1" name="Google Shape;15281;p54"/>
            <p:cNvSpPr/>
            <p:nvPr/>
          </p:nvSpPr>
          <p:spPr>
            <a:xfrm>
              <a:off x="2285577" y="1841396"/>
              <a:ext cx="42952" cy="43846"/>
            </a:xfrm>
            <a:custGeom>
              <a:rect b="b" l="l" r="r" t="t"/>
              <a:pathLst>
                <a:path extrusionOk="0" h="785" w="769">
                  <a:moveTo>
                    <a:pt x="1" y="1"/>
                  </a:moveTo>
                  <a:lnTo>
                    <a:pt x="1" y="784"/>
                  </a:lnTo>
                  <a:lnTo>
                    <a:pt x="769" y="784"/>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2" name="Google Shape;15282;p54"/>
            <p:cNvSpPr/>
            <p:nvPr/>
          </p:nvSpPr>
          <p:spPr>
            <a:xfrm>
              <a:off x="2328474" y="1841396"/>
              <a:ext cx="43846" cy="43846"/>
            </a:xfrm>
            <a:custGeom>
              <a:rect b="b" l="l" r="r" t="t"/>
              <a:pathLst>
                <a:path extrusionOk="0" h="785" w="785">
                  <a:moveTo>
                    <a:pt x="1" y="1"/>
                  </a:moveTo>
                  <a:lnTo>
                    <a:pt x="1" y="784"/>
                  </a:lnTo>
                  <a:lnTo>
                    <a:pt x="785" y="784"/>
                  </a:lnTo>
                  <a:lnTo>
                    <a:pt x="785"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3" name="Google Shape;15283;p54"/>
            <p:cNvSpPr/>
            <p:nvPr/>
          </p:nvSpPr>
          <p:spPr>
            <a:xfrm>
              <a:off x="2372264" y="1841396"/>
              <a:ext cx="42952" cy="43846"/>
            </a:xfrm>
            <a:custGeom>
              <a:rect b="b" l="l" r="r" t="t"/>
              <a:pathLst>
                <a:path extrusionOk="0" h="785" w="769">
                  <a:moveTo>
                    <a:pt x="1" y="1"/>
                  </a:moveTo>
                  <a:lnTo>
                    <a:pt x="1" y="784"/>
                  </a:lnTo>
                  <a:lnTo>
                    <a:pt x="769" y="784"/>
                  </a:lnTo>
                  <a:lnTo>
                    <a:pt x="7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4" name="Google Shape;15284;p54"/>
            <p:cNvSpPr/>
            <p:nvPr/>
          </p:nvSpPr>
          <p:spPr>
            <a:xfrm>
              <a:off x="2415160" y="1841396"/>
              <a:ext cx="43846" cy="43846"/>
            </a:xfrm>
            <a:custGeom>
              <a:rect b="b" l="l" r="r" t="t"/>
              <a:pathLst>
                <a:path extrusionOk="0" h="785" w="785">
                  <a:moveTo>
                    <a:pt x="1" y="1"/>
                  </a:moveTo>
                  <a:lnTo>
                    <a:pt x="1" y="784"/>
                  </a:lnTo>
                  <a:lnTo>
                    <a:pt x="784" y="784"/>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5" name="Google Shape;15285;p54"/>
            <p:cNvSpPr/>
            <p:nvPr/>
          </p:nvSpPr>
          <p:spPr>
            <a:xfrm>
              <a:off x="2458951" y="1841396"/>
              <a:ext cx="43846" cy="43846"/>
            </a:xfrm>
            <a:custGeom>
              <a:rect b="b" l="l" r="r" t="t"/>
              <a:pathLst>
                <a:path extrusionOk="0" h="785" w="785">
                  <a:moveTo>
                    <a:pt x="0" y="1"/>
                  </a:moveTo>
                  <a:lnTo>
                    <a:pt x="0" y="784"/>
                  </a:lnTo>
                  <a:lnTo>
                    <a:pt x="784" y="784"/>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6" name="Google Shape;15286;p54"/>
            <p:cNvSpPr/>
            <p:nvPr/>
          </p:nvSpPr>
          <p:spPr>
            <a:xfrm>
              <a:off x="2502741" y="1841396"/>
              <a:ext cx="42952" cy="43846"/>
            </a:xfrm>
            <a:custGeom>
              <a:rect b="b" l="l" r="r" t="t"/>
              <a:pathLst>
                <a:path extrusionOk="0" h="785" w="769">
                  <a:moveTo>
                    <a:pt x="0" y="1"/>
                  </a:moveTo>
                  <a:lnTo>
                    <a:pt x="0" y="784"/>
                  </a:lnTo>
                  <a:lnTo>
                    <a:pt x="768" y="784"/>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7" name="Google Shape;15287;p54"/>
            <p:cNvSpPr/>
            <p:nvPr/>
          </p:nvSpPr>
          <p:spPr>
            <a:xfrm>
              <a:off x="2545638" y="1841396"/>
              <a:ext cx="43790" cy="43846"/>
            </a:xfrm>
            <a:custGeom>
              <a:rect b="b" l="l" r="r" t="t"/>
              <a:pathLst>
                <a:path extrusionOk="0" h="785" w="784">
                  <a:moveTo>
                    <a:pt x="0" y="1"/>
                  </a:moveTo>
                  <a:lnTo>
                    <a:pt x="0" y="784"/>
                  </a:lnTo>
                  <a:lnTo>
                    <a:pt x="784" y="784"/>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8" name="Google Shape;15288;p54"/>
            <p:cNvSpPr/>
            <p:nvPr/>
          </p:nvSpPr>
          <p:spPr>
            <a:xfrm>
              <a:off x="2589372" y="1841396"/>
              <a:ext cx="42952" cy="43846"/>
            </a:xfrm>
            <a:custGeom>
              <a:rect b="b" l="l" r="r" t="t"/>
              <a:pathLst>
                <a:path extrusionOk="0" h="785" w="769">
                  <a:moveTo>
                    <a:pt x="1" y="1"/>
                  </a:moveTo>
                  <a:lnTo>
                    <a:pt x="1" y="784"/>
                  </a:lnTo>
                  <a:lnTo>
                    <a:pt x="769" y="784"/>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9" name="Google Shape;15289;p54"/>
            <p:cNvSpPr/>
            <p:nvPr/>
          </p:nvSpPr>
          <p:spPr>
            <a:xfrm>
              <a:off x="2198946" y="1885187"/>
              <a:ext cx="42952" cy="42952"/>
            </a:xfrm>
            <a:custGeom>
              <a:rect b="b" l="l" r="r" t="t"/>
              <a:pathLst>
                <a:path extrusionOk="0" h="769" w="769">
                  <a:moveTo>
                    <a:pt x="0" y="0"/>
                  </a:moveTo>
                  <a:lnTo>
                    <a:pt x="0" y="768"/>
                  </a:lnTo>
                  <a:lnTo>
                    <a:pt x="768" y="768"/>
                  </a:lnTo>
                  <a:lnTo>
                    <a:pt x="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0" name="Google Shape;15290;p54"/>
            <p:cNvSpPr/>
            <p:nvPr/>
          </p:nvSpPr>
          <p:spPr>
            <a:xfrm>
              <a:off x="2241842" y="1885187"/>
              <a:ext cx="43790" cy="42952"/>
            </a:xfrm>
            <a:custGeom>
              <a:rect b="b" l="l" r="r" t="t"/>
              <a:pathLst>
                <a:path extrusionOk="0" h="769" w="784">
                  <a:moveTo>
                    <a:pt x="0" y="0"/>
                  </a:moveTo>
                  <a:lnTo>
                    <a:pt x="0" y="768"/>
                  </a:lnTo>
                  <a:lnTo>
                    <a:pt x="784" y="768"/>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1" name="Google Shape;15291;p54"/>
            <p:cNvSpPr/>
            <p:nvPr/>
          </p:nvSpPr>
          <p:spPr>
            <a:xfrm>
              <a:off x="2285577" y="1885187"/>
              <a:ext cx="42952" cy="42952"/>
            </a:xfrm>
            <a:custGeom>
              <a:rect b="b" l="l" r="r" t="t"/>
              <a:pathLst>
                <a:path extrusionOk="0" h="769" w="769">
                  <a:moveTo>
                    <a:pt x="1" y="0"/>
                  </a:moveTo>
                  <a:lnTo>
                    <a:pt x="1" y="768"/>
                  </a:lnTo>
                  <a:lnTo>
                    <a:pt x="769" y="768"/>
                  </a:lnTo>
                  <a:lnTo>
                    <a:pt x="769"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2" name="Google Shape;15292;p54"/>
            <p:cNvSpPr/>
            <p:nvPr/>
          </p:nvSpPr>
          <p:spPr>
            <a:xfrm>
              <a:off x="2328474" y="1885187"/>
              <a:ext cx="43846" cy="42952"/>
            </a:xfrm>
            <a:custGeom>
              <a:rect b="b" l="l" r="r" t="t"/>
              <a:pathLst>
                <a:path extrusionOk="0" h="769" w="785">
                  <a:moveTo>
                    <a:pt x="1" y="0"/>
                  </a:moveTo>
                  <a:lnTo>
                    <a:pt x="1" y="768"/>
                  </a:lnTo>
                  <a:lnTo>
                    <a:pt x="785" y="768"/>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3" name="Google Shape;15293;p54"/>
            <p:cNvSpPr/>
            <p:nvPr/>
          </p:nvSpPr>
          <p:spPr>
            <a:xfrm>
              <a:off x="2372264" y="1885187"/>
              <a:ext cx="42952" cy="42952"/>
            </a:xfrm>
            <a:custGeom>
              <a:rect b="b" l="l" r="r" t="t"/>
              <a:pathLst>
                <a:path extrusionOk="0" h="769" w="769">
                  <a:moveTo>
                    <a:pt x="1" y="0"/>
                  </a:moveTo>
                  <a:lnTo>
                    <a:pt x="1" y="768"/>
                  </a:lnTo>
                  <a:lnTo>
                    <a:pt x="769" y="768"/>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4" name="Google Shape;15294;p54"/>
            <p:cNvSpPr/>
            <p:nvPr/>
          </p:nvSpPr>
          <p:spPr>
            <a:xfrm>
              <a:off x="2415160" y="1885187"/>
              <a:ext cx="43846" cy="42952"/>
            </a:xfrm>
            <a:custGeom>
              <a:rect b="b" l="l" r="r" t="t"/>
              <a:pathLst>
                <a:path extrusionOk="0" h="769" w="785">
                  <a:moveTo>
                    <a:pt x="1" y="0"/>
                  </a:moveTo>
                  <a:lnTo>
                    <a:pt x="1" y="768"/>
                  </a:lnTo>
                  <a:lnTo>
                    <a:pt x="784" y="768"/>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5" name="Google Shape;15295;p54"/>
            <p:cNvSpPr/>
            <p:nvPr/>
          </p:nvSpPr>
          <p:spPr>
            <a:xfrm>
              <a:off x="2458951" y="1885187"/>
              <a:ext cx="43846" cy="42952"/>
            </a:xfrm>
            <a:custGeom>
              <a:rect b="b" l="l" r="r" t="t"/>
              <a:pathLst>
                <a:path extrusionOk="0" h="769" w="785">
                  <a:moveTo>
                    <a:pt x="0" y="0"/>
                  </a:moveTo>
                  <a:lnTo>
                    <a:pt x="0" y="768"/>
                  </a:lnTo>
                  <a:lnTo>
                    <a:pt x="784" y="768"/>
                  </a:lnTo>
                  <a:lnTo>
                    <a:pt x="784"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6" name="Google Shape;15296;p54"/>
            <p:cNvSpPr/>
            <p:nvPr/>
          </p:nvSpPr>
          <p:spPr>
            <a:xfrm>
              <a:off x="2502741" y="1885187"/>
              <a:ext cx="42952" cy="42952"/>
            </a:xfrm>
            <a:custGeom>
              <a:rect b="b" l="l" r="r" t="t"/>
              <a:pathLst>
                <a:path extrusionOk="0" h="769" w="769">
                  <a:moveTo>
                    <a:pt x="0" y="0"/>
                  </a:moveTo>
                  <a:lnTo>
                    <a:pt x="0" y="768"/>
                  </a:lnTo>
                  <a:lnTo>
                    <a:pt x="768" y="768"/>
                  </a:lnTo>
                  <a:lnTo>
                    <a:pt x="768"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7" name="Google Shape;15297;p54"/>
            <p:cNvSpPr/>
            <p:nvPr/>
          </p:nvSpPr>
          <p:spPr>
            <a:xfrm>
              <a:off x="2545638" y="1885187"/>
              <a:ext cx="43790" cy="42952"/>
            </a:xfrm>
            <a:custGeom>
              <a:rect b="b" l="l" r="r" t="t"/>
              <a:pathLst>
                <a:path extrusionOk="0" h="769" w="784">
                  <a:moveTo>
                    <a:pt x="0" y="0"/>
                  </a:moveTo>
                  <a:lnTo>
                    <a:pt x="0" y="768"/>
                  </a:lnTo>
                  <a:lnTo>
                    <a:pt x="784" y="768"/>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8" name="Google Shape;15298;p54"/>
            <p:cNvSpPr/>
            <p:nvPr/>
          </p:nvSpPr>
          <p:spPr>
            <a:xfrm>
              <a:off x="2589372" y="1885187"/>
              <a:ext cx="42952" cy="42952"/>
            </a:xfrm>
            <a:custGeom>
              <a:rect b="b" l="l" r="r" t="t"/>
              <a:pathLst>
                <a:path extrusionOk="0" h="769" w="769">
                  <a:moveTo>
                    <a:pt x="1" y="0"/>
                  </a:moveTo>
                  <a:lnTo>
                    <a:pt x="1" y="768"/>
                  </a:lnTo>
                  <a:lnTo>
                    <a:pt x="769" y="768"/>
                  </a:lnTo>
                  <a:lnTo>
                    <a:pt x="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9" name="Google Shape;15299;p54"/>
            <p:cNvSpPr/>
            <p:nvPr/>
          </p:nvSpPr>
          <p:spPr>
            <a:xfrm>
              <a:off x="2198946" y="1928083"/>
              <a:ext cx="42952" cy="43846"/>
            </a:xfrm>
            <a:custGeom>
              <a:rect b="b" l="l" r="r" t="t"/>
              <a:pathLst>
                <a:path extrusionOk="0" h="785" w="769">
                  <a:moveTo>
                    <a:pt x="0" y="0"/>
                  </a:moveTo>
                  <a:lnTo>
                    <a:pt x="0" y="784"/>
                  </a:lnTo>
                  <a:lnTo>
                    <a:pt x="768" y="784"/>
                  </a:lnTo>
                  <a:lnTo>
                    <a:pt x="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0" name="Google Shape;15300;p54"/>
            <p:cNvSpPr/>
            <p:nvPr/>
          </p:nvSpPr>
          <p:spPr>
            <a:xfrm>
              <a:off x="2241842" y="1928083"/>
              <a:ext cx="43790" cy="43846"/>
            </a:xfrm>
            <a:custGeom>
              <a:rect b="b" l="l" r="r" t="t"/>
              <a:pathLst>
                <a:path extrusionOk="0" h="785" w="784">
                  <a:moveTo>
                    <a:pt x="0" y="0"/>
                  </a:moveTo>
                  <a:lnTo>
                    <a:pt x="0"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1" name="Google Shape;15301;p54"/>
            <p:cNvSpPr/>
            <p:nvPr/>
          </p:nvSpPr>
          <p:spPr>
            <a:xfrm>
              <a:off x="2285577" y="1928083"/>
              <a:ext cx="42952" cy="43846"/>
            </a:xfrm>
            <a:custGeom>
              <a:rect b="b" l="l" r="r" t="t"/>
              <a:pathLst>
                <a:path extrusionOk="0" h="785" w="769">
                  <a:moveTo>
                    <a:pt x="1" y="0"/>
                  </a:moveTo>
                  <a:lnTo>
                    <a:pt x="1" y="784"/>
                  </a:lnTo>
                  <a:lnTo>
                    <a:pt x="769" y="784"/>
                  </a:lnTo>
                  <a:lnTo>
                    <a:pt x="769"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2" name="Google Shape;15302;p54"/>
            <p:cNvSpPr/>
            <p:nvPr/>
          </p:nvSpPr>
          <p:spPr>
            <a:xfrm>
              <a:off x="2328474" y="1928083"/>
              <a:ext cx="43846" cy="43846"/>
            </a:xfrm>
            <a:custGeom>
              <a:rect b="b" l="l" r="r" t="t"/>
              <a:pathLst>
                <a:path extrusionOk="0" h="785" w="785">
                  <a:moveTo>
                    <a:pt x="1" y="0"/>
                  </a:moveTo>
                  <a:lnTo>
                    <a:pt x="1" y="784"/>
                  </a:lnTo>
                  <a:lnTo>
                    <a:pt x="785" y="784"/>
                  </a:lnTo>
                  <a:lnTo>
                    <a:pt x="785"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3" name="Google Shape;15303;p54"/>
            <p:cNvSpPr/>
            <p:nvPr/>
          </p:nvSpPr>
          <p:spPr>
            <a:xfrm>
              <a:off x="2372264" y="1928083"/>
              <a:ext cx="42952" cy="43846"/>
            </a:xfrm>
            <a:custGeom>
              <a:rect b="b" l="l" r="r" t="t"/>
              <a:pathLst>
                <a:path extrusionOk="0" h="785" w="769">
                  <a:moveTo>
                    <a:pt x="1" y="0"/>
                  </a:moveTo>
                  <a:lnTo>
                    <a:pt x="1" y="784"/>
                  </a:lnTo>
                  <a:lnTo>
                    <a:pt x="769" y="784"/>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4" name="Google Shape;15304;p54"/>
            <p:cNvSpPr/>
            <p:nvPr/>
          </p:nvSpPr>
          <p:spPr>
            <a:xfrm>
              <a:off x="2415160" y="1928083"/>
              <a:ext cx="43846" cy="43846"/>
            </a:xfrm>
            <a:custGeom>
              <a:rect b="b" l="l" r="r" t="t"/>
              <a:pathLst>
                <a:path extrusionOk="0" h="785" w="785">
                  <a:moveTo>
                    <a:pt x="1" y="0"/>
                  </a:moveTo>
                  <a:lnTo>
                    <a:pt x="1"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5" name="Google Shape;15305;p54"/>
            <p:cNvSpPr/>
            <p:nvPr/>
          </p:nvSpPr>
          <p:spPr>
            <a:xfrm>
              <a:off x="2458951" y="1928083"/>
              <a:ext cx="43846" cy="43846"/>
            </a:xfrm>
            <a:custGeom>
              <a:rect b="b" l="l" r="r" t="t"/>
              <a:pathLst>
                <a:path extrusionOk="0" h="785" w="785">
                  <a:moveTo>
                    <a:pt x="0" y="0"/>
                  </a:moveTo>
                  <a:lnTo>
                    <a:pt x="0" y="784"/>
                  </a:lnTo>
                  <a:lnTo>
                    <a:pt x="784" y="784"/>
                  </a:lnTo>
                  <a:lnTo>
                    <a:pt x="784"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6" name="Google Shape;15306;p54"/>
            <p:cNvSpPr/>
            <p:nvPr/>
          </p:nvSpPr>
          <p:spPr>
            <a:xfrm>
              <a:off x="2502741" y="1928083"/>
              <a:ext cx="42952" cy="43846"/>
            </a:xfrm>
            <a:custGeom>
              <a:rect b="b" l="l" r="r" t="t"/>
              <a:pathLst>
                <a:path extrusionOk="0" h="785" w="769">
                  <a:moveTo>
                    <a:pt x="0" y="0"/>
                  </a:moveTo>
                  <a:lnTo>
                    <a:pt x="0" y="784"/>
                  </a:lnTo>
                  <a:lnTo>
                    <a:pt x="768" y="784"/>
                  </a:lnTo>
                  <a:lnTo>
                    <a:pt x="768"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7" name="Google Shape;15307;p54"/>
            <p:cNvSpPr/>
            <p:nvPr/>
          </p:nvSpPr>
          <p:spPr>
            <a:xfrm>
              <a:off x="2545638" y="1928083"/>
              <a:ext cx="43790" cy="43846"/>
            </a:xfrm>
            <a:custGeom>
              <a:rect b="b" l="l" r="r" t="t"/>
              <a:pathLst>
                <a:path extrusionOk="0" h="785" w="784">
                  <a:moveTo>
                    <a:pt x="0" y="0"/>
                  </a:moveTo>
                  <a:lnTo>
                    <a:pt x="0" y="784"/>
                  </a:lnTo>
                  <a:lnTo>
                    <a:pt x="784" y="784"/>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8" name="Google Shape;15308;p54"/>
            <p:cNvSpPr/>
            <p:nvPr/>
          </p:nvSpPr>
          <p:spPr>
            <a:xfrm>
              <a:off x="2589372" y="1928083"/>
              <a:ext cx="42952" cy="43846"/>
            </a:xfrm>
            <a:custGeom>
              <a:rect b="b" l="l" r="r" t="t"/>
              <a:pathLst>
                <a:path extrusionOk="0" h="785" w="769">
                  <a:moveTo>
                    <a:pt x="1" y="0"/>
                  </a:moveTo>
                  <a:lnTo>
                    <a:pt x="1" y="784"/>
                  </a:lnTo>
                  <a:lnTo>
                    <a:pt x="769" y="784"/>
                  </a:lnTo>
                  <a:lnTo>
                    <a:pt x="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9" name="Google Shape;15309;p54"/>
            <p:cNvSpPr/>
            <p:nvPr/>
          </p:nvSpPr>
          <p:spPr>
            <a:xfrm>
              <a:off x="2198946" y="1971874"/>
              <a:ext cx="42952" cy="42952"/>
            </a:xfrm>
            <a:custGeom>
              <a:rect b="b" l="l" r="r" t="t"/>
              <a:pathLst>
                <a:path extrusionOk="0" h="769" w="769">
                  <a:moveTo>
                    <a:pt x="0" y="0"/>
                  </a:moveTo>
                  <a:lnTo>
                    <a:pt x="0" y="768"/>
                  </a:lnTo>
                  <a:lnTo>
                    <a:pt x="768" y="768"/>
                  </a:lnTo>
                  <a:lnTo>
                    <a:pt x="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0" name="Google Shape;15310;p54"/>
            <p:cNvSpPr/>
            <p:nvPr/>
          </p:nvSpPr>
          <p:spPr>
            <a:xfrm>
              <a:off x="2241842" y="1971874"/>
              <a:ext cx="43790" cy="42952"/>
            </a:xfrm>
            <a:custGeom>
              <a:rect b="b" l="l" r="r" t="t"/>
              <a:pathLst>
                <a:path extrusionOk="0" h="769" w="784">
                  <a:moveTo>
                    <a:pt x="0" y="0"/>
                  </a:moveTo>
                  <a:lnTo>
                    <a:pt x="0" y="768"/>
                  </a:lnTo>
                  <a:lnTo>
                    <a:pt x="784" y="768"/>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1" name="Google Shape;15311;p54"/>
            <p:cNvSpPr/>
            <p:nvPr/>
          </p:nvSpPr>
          <p:spPr>
            <a:xfrm>
              <a:off x="2285577" y="1971874"/>
              <a:ext cx="42952" cy="42952"/>
            </a:xfrm>
            <a:custGeom>
              <a:rect b="b" l="l" r="r" t="t"/>
              <a:pathLst>
                <a:path extrusionOk="0" h="769" w="769">
                  <a:moveTo>
                    <a:pt x="1" y="0"/>
                  </a:moveTo>
                  <a:lnTo>
                    <a:pt x="1" y="768"/>
                  </a:lnTo>
                  <a:lnTo>
                    <a:pt x="769" y="768"/>
                  </a:lnTo>
                  <a:lnTo>
                    <a:pt x="769"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2" name="Google Shape;15312;p54"/>
            <p:cNvSpPr/>
            <p:nvPr/>
          </p:nvSpPr>
          <p:spPr>
            <a:xfrm>
              <a:off x="2328474" y="1971874"/>
              <a:ext cx="43846" cy="42952"/>
            </a:xfrm>
            <a:custGeom>
              <a:rect b="b" l="l" r="r" t="t"/>
              <a:pathLst>
                <a:path extrusionOk="0" h="769" w="785">
                  <a:moveTo>
                    <a:pt x="1" y="0"/>
                  </a:moveTo>
                  <a:lnTo>
                    <a:pt x="1" y="768"/>
                  </a:lnTo>
                  <a:lnTo>
                    <a:pt x="785" y="768"/>
                  </a:lnTo>
                  <a:lnTo>
                    <a:pt x="785"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3" name="Google Shape;15313;p54"/>
            <p:cNvSpPr/>
            <p:nvPr/>
          </p:nvSpPr>
          <p:spPr>
            <a:xfrm>
              <a:off x="2372264" y="1971874"/>
              <a:ext cx="42952" cy="42952"/>
            </a:xfrm>
            <a:custGeom>
              <a:rect b="b" l="l" r="r" t="t"/>
              <a:pathLst>
                <a:path extrusionOk="0" h="769" w="769">
                  <a:moveTo>
                    <a:pt x="1" y="0"/>
                  </a:moveTo>
                  <a:lnTo>
                    <a:pt x="1" y="768"/>
                  </a:lnTo>
                  <a:lnTo>
                    <a:pt x="769" y="768"/>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4" name="Google Shape;15314;p54"/>
            <p:cNvSpPr/>
            <p:nvPr/>
          </p:nvSpPr>
          <p:spPr>
            <a:xfrm>
              <a:off x="2415160" y="1971874"/>
              <a:ext cx="43846" cy="42952"/>
            </a:xfrm>
            <a:custGeom>
              <a:rect b="b" l="l" r="r" t="t"/>
              <a:pathLst>
                <a:path extrusionOk="0" h="769" w="785">
                  <a:moveTo>
                    <a:pt x="1" y="0"/>
                  </a:moveTo>
                  <a:lnTo>
                    <a:pt x="1" y="768"/>
                  </a:lnTo>
                  <a:lnTo>
                    <a:pt x="784" y="768"/>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5" name="Google Shape;15315;p54"/>
            <p:cNvSpPr/>
            <p:nvPr/>
          </p:nvSpPr>
          <p:spPr>
            <a:xfrm>
              <a:off x="2458951" y="1971874"/>
              <a:ext cx="43846" cy="42952"/>
            </a:xfrm>
            <a:custGeom>
              <a:rect b="b" l="l" r="r" t="t"/>
              <a:pathLst>
                <a:path extrusionOk="0" h="769" w="785">
                  <a:moveTo>
                    <a:pt x="0" y="0"/>
                  </a:moveTo>
                  <a:lnTo>
                    <a:pt x="0" y="768"/>
                  </a:lnTo>
                  <a:lnTo>
                    <a:pt x="784" y="768"/>
                  </a:lnTo>
                  <a:lnTo>
                    <a:pt x="784"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6" name="Google Shape;15316;p54"/>
            <p:cNvSpPr/>
            <p:nvPr/>
          </p:nvSpPr>
          <p:spPr>
            <a:xfrm>
              <a:off x="2502741" y="1971874"/>
              <a:ext cx="42952" cy="42952"/>
            </a:xfrm>
            <a:custGeom>
              <a:rect b="b" l="l" r="r" t="t"/>
              <a:pathLst>
                <a:path extrusionOk="0" h="769" w="769">
                  <a:moveTo>
                    <a:pt x="0" y="0"/>
                  </a:moveTo>
                  <a:lnTo>
                    <a:pt x="0" y="768"/>
                  </a:lnTo>
                  <a:lnTo>
                    <a:pt x="768" y="768"/>
                  </a:lnTo>
                  <a:lnTo>
                    <a:pt x="768"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7" name="Google Shape;15317;p54"/>
            <p:cNvSpPr/>
            <p:nvPr/>
          </p:nvSpPr>
          <p:spPr>
            <a:xfrm>
              <a:off x="2545638" y="1971874"/>
              <a:ext cx="43790" cy="42952"/>
            </a:xfrm>
            <a:custGeom>
              <a:rect b="b" l="l" r="r" t="t"/>
              <a:pathLst>
                <a:path extrusionOk="0" h="769" w="784">
                  <a:moveTo>
                    <a:pt x="0" y="0"/>
                  </a:moveTo>
                  <a:lnTo>
                    <a:pt x="0" y="768"/>
                  </a:lnTo>
                  <a:lnTo>
                    <a:pt x="784" y="768"/>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8" name="Google Shape;15318;p54"/>
            <p:cNvSpPr/>
            <p:nvPr/>
          </p:nvSpPr>
          <p:spPr>
            <a:xfrm>
              <a:off x="2589372" y="1971874"/>
              <a:ext cx="42952" cy="42952"/>
            </a:xfrm>
            <a:custGeom>
              <a:rect b="b" l="l" r="r" t="t"/>
              <a:pathLst>
                <a:path extrusionOk="0" h="769" w="769">
                  <a:moveTo>
                    <a:pt x="1" y="0"/>
                  </a:moveTo>
                  <a:lnTo>
                    <a:pt x="1" y="768"/>
                  </a:lnTo>
                  <a:lnTo>
                    <a:pt x="769" y="768"/>
                  </a:lnTo>
                  <a:lnTo>
                    <a:pt x="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9" name="Google Shape;15319;p54"/>
            <p:cNvSpPr/>
            <p:nvPr/>
          </p:nvSpPr>
          <p:spPr>
            <a:xfrm>
              <a:off x="2198946" y="2014770"/>
              <a:ext cx="42952" cy="43790"/>
            </a:xfrm>
            <a:custGeom>
              <a:rect b="b" l="l" r="r" t="t"/>
              <a:pathLst>
                <a:path extrusionOk="0" h="784" w="769">
                  <a:moveTo>
                    <a:pt x="0" y="0"/>
                  </a:moveTo>
                  <a:lnTo>
                    <a:pt x="0" y="784"/>
                  </a:lnTo>
                  <a:lnTo>
                    <a:pt x="768" y="784"/>
                  </a:lnTo>
                  <a:lnTo>
                    <a:pt x="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0" name="Google Shape;15320;p54"/>
            <p:cNvSpPr/>
            <p:nvPr/>
          </p:nvSpPr>
          <p:spPr>
            <a:xfrm>
              <a:off x="2241842" y="2014770"/>
              <a:ext cx="43790" cy="43790"/>
            </a:xfrm>
            <a:custGeom>
              <a:rect b="b" l="l" r="r" t="t"/>
              <a:pathLst>
                <a:path extrusionOk="0" h="784" w="784">
                  <a:moveTo>
                    <a:pt x="0" y="0"/>
                  </a:moveTo>
                  <a:lnTo>
                    <a:pt x="0"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1" name="Google Shape;15321;p54"/>
            <p:cNvSpPr/>
            <p:nvPr/>
          </p:nvSpPr>
          <p:spPr>
            <a:xfrm>
              <a:off x="2285577" y="2014770"/>
              <a:ext cx="42952" cy="43790"/>
            </a:xfrm>
            <a:custGeom>
              <a:rect b="b" l="l" r="r" t="t"/>
              <a:pathLst>
                <a:path extrusionOk="0" h="784" w="769">
                  <a:moveTo>
                    <a:pt x="1" y="0"/>
                  </a:moveTo>
                  <a:lnTo>
                    <a:pt x="1" y="784"/>
                  </a:lnTo>
                  <a:lnTo>
                    <a:pt x="769" y="784"/>
                  </a:lnTo>
                  <a:lnTo>
                    <a:pt x="769"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2" name="Google Shape;15322;p54"/>
            <p:cNvSpPr/>
            <p:nvPr/>
          </p:nvSpPr>
          <p:spPr>
            <a:xfrm>
              <a:off x="2328474" y="2014770"/>
              <a:ext cx="43846" cy="43790"/>
            </a:xfrm>
            <a:custGeom>
              <a:rect b="b" l="l" r="r" t="t"/>
              <a:pathLst>
                <a:path extrusionOk="0" h="784" w="785">
                  <a:moveTo>
                    <a:pt x="1" y="0"/>
                  </a:moveTo>
                  <a:lnTo>
                    <a:pt x="1" y="784"/>
                  </a:lnTo>
                  <a:lnTo>
                    <a:pt x="785" y="784"/>
                  </a:lnTo>
                  <a:lnTo>
                    <a:pt x="785"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3" name="Google Shape;15323;p54"/>
            <p:cNvSpPr/>
            <p:nvPr/>
          </p:nvSpPr>
          <p:spPr>
            <a:xfrm>
              <a:off x="2372264" y="2014770"/>
              <a:ext cx="42952" cy="43790"/>
            </a:xfrm>
            <a:custGeom>
              <a:rect b="b" l="l" r="r" t="t"/>
              <a:pathLst>
                <a:path extrusionOk="0" h="784" w="769">
                  <a:moveTo>
                    <a:pt x="1" y="0"/>
                  </a:moveTo>
                  <a:lnTo>
                    <a:pt x="1" y="784"/>
                  </a:lnTo>
                  <a:lnTo>
                    <a:pt x="769" y="784"/>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4" name="Google Shape;15324;p54"/>
            <p:cNvSpPr/>
            <p:nvPr/>
          </p:nvSpPr>
          <p:spPr>
            <a:xfrm>
              <a:off x="2415160" y="2014770"/>
              <a:ext cx="43846" cy="43790"/>
            </a:xfrm>
            <a:custGeom>
              <a:rect b="b" l="l" r="r" t="t"/>
              <a:pathLst>
                <a:path extrusionOk="0" h="784" w="785">
                  <a:moveTo>
                    <a:pt x="1" y="0"/>
                  </a:moveTo>
                  <a:lnTo>
                    <a:pt x="1"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5" name="Google Shape;15325;p54"/>
            <p:cNvSpPr/>
            <p:nvPr/>
          </p:nvSpPr>
          <p:spPr>
            <a:xfrm>
              <a:off x="2458951" y="2014770"/>
              <a:ext cx="43846" cy="43790"/>
            </a:xfrm>
            <a:custGeom>
              <a:rect b="b" l="l" r="r" t="t"/>
              <a:pathLst>
                <a:path extrusionOk="0" h="784" w="785">
                  <a:moveTo>
                    <a:pt x="0" y="0"/>
                  </a:moveTo>
                  <a:lnTo>
                    <a:pt x="0" y="784"/>
                  </a:lnTo>
                  <a:lnTo>
                    <a:pt x="784" y="784"/>
                  </a:lnTo>
                  <a:lnTo>
                    <a:pt x="784"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6" name="Google Shape;15326;p54"/>
            <p:cNvSpPr/>
            <p:nvPr/>
          </p:nvSpPr>
          <p:spPr>
            <a:xfrm>
              <a:off x="2502741" y="2014770"/>
              <a:ext cx="42952" cy="43790"/>
            </a:xfrm>
            <a:custGeom>
              <a:rect b="b" l="l" r="r" t="t"/>
              <a:pathLst>
                <a:path extrusionOk="0" h="784" w="769">
                  <a:moveTo>
                    <a:pt x="0" y="0"/>
                  </a:moveTo>
                  <a:lnTo>
                    <a:pt x="0" y="784"/>
                  </a:lnTo>
                  <a:lnTo>
                    <a:pt x="768" y="784"/>
                  </a:lnTo>
                  <a:lnTo>
                    <a:pt x="768"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7" name="Google Shape;15327;p54"/>
            <p:cNvSpPr/>
            <p:nvPr/>
          </p:nvSpPr>
          <p:spPr>
            <a:xfrm>
              <a:off x="2545638" y="2014770"/>
              <a:ext cx="43790" cy="43790"/>
            </a:xfrm>
            <a:custGeom>
              <a:rect b="b" l="l" r="r" t="t"/>
              <a:pathLst>
                <a:path extrusionOk="0" h="784" w="784">
                  <a:moveTo>
                    <a:pt x="0" y="0"/>
                  </a:moveTo>
                  <a:lnTo>
                    <a:pt x="0" y="784"/>
                  </a:lnTo>
                  <a:lnTo>
                    <a:pt x="784" y="784"/>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8" name="Google Shape;15328;p54"/>
            <p:cNvSpPr/>
            <p:nvPr/>
          </p:nvSpPr>
          <p:spPr>
            <a:xfrm>
              <a:off x="2589372" y="2014770"/>
              <a:ext cx="42952" cy="43790"/>
            </a:xfrm>
            <a:custGeom>
              <a:rect b="b" l="l" r="r" t="t"/>
              <a:pathLst>
                <a:path extrusionOk="0" h="784" w="769">
                  <a:moveTo>
                    <a:pt x="1" y="0"/>
                  </a:moveTo>
                  <a:lnTo>
                    <a:pt x="1" y="784"/>
                  </a:lnTo>
                  <a:lnTo>
                    <a:pt x="769" y="784"/>
                  </a:lnTo>
                  <a:lnTo>
                    <a:pt x="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9" name="Google Shape;15329;p54"/>
            <p:cNvSpPr/>
            <p:nvPr/>
          </p:nvSpPr>
          <p:spPr>
            <a:xfrm>
              <a:off x="2198946" y="2058505"/>
              <a:ext cx="42952" cy="42952"/>
            </a:xfrm>
            <a:custGeom>
              <a:rect b="b" l="l" r="r" t="t"/>
              <a:pathLst>
                <a:path extrusionOk="0" h="769" w="769">
                  <a:moveTo>
                    <a:pt x="0" y="1"/>
                  </a:moveTo>
                  <a:lnTo>
                    <a:pt x="0" y="769"/>
                  </a:lnTo>
                  <a:lnTo>
                    <a:pt x="768" y="769"/>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0" name="Google Shape;15330;p54"/>
            <p:cNvSpPr/>
            <p:nvPr/>
          </p:nvSpPr>
          <p:spPr>
            <a:xfrm>
              <a:off x="2241842" y="2058505"/>
              <a:ext cx="43790" cy="42952"/>
            </a:xfrm>
            <a:custGeom>
              <a:rect b="b" l="l" r="r" t="t"/>
              <a:pathLst>
                <a:path extrusionOk="0" h="769" w="784">
                  <a:moveTo>
                    <a:pt x="0" y="1"/>
                  </a:moveTo>
                  <a:lnTo>
                    <a:pt x="0" y="769"/>
                  </a:lnTo>
                  <a:lnTo>
                    <a:pt x="784" y="769"/>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1" name="Google Shape;15331;p54"/>
            <p:cNvSpPr/>
            <p:nvPr/>
          </p:nvSpPr>
          <p:spPr>
            <a:xfrm>
              <a:off x="2285577" y="2058505"/>
              <a:ext cx="42952" cy="42952"/>
            </a:xfrm>
            <a:custGeom>
              <a:rect b="b" l="l" r="r" t="t"/>
              <a:pathLst>
                <a:path extrusionOk="0" h="769" w="769">
                  <a:moveTo>
                    <a:pt x="1" y="1"/>
                  </a:moveTo>
                  <a:lnTo>
                    <a:pt x="1" y="769"/>
                  </a:lnTo>
                  <a:lnTo>
                    <a:pt x="769" y="769"/>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2" name="Google Shape;15332;p54"/>
            <p:cNvSpPr/>
            <p:nvPr/>
          </p:nvSpPr>
          <p:spPr>
            <a:xfrm>
              <a:off x="2328474" y="2058505"/>
              <a:ext cx="43846" cy="42952"/>
            </a:xfrm>
            <a:custGeom>
              <a:rect b="b" l="l" r="r" t="t"/>
              <a:pathLst>
                <a:path extrusionOk="0" h="769" w="785">
                  <a:moveTo>
                    <a:pt x="1" y="1"/>
                  </a:moveTo>
                  <a:lnTo>
                    <a:pt x="1" y="769"/>
                  </a:lnTo>
                  <a:lnTo>
                    <a:pt x="785" y="769"/>
                  </a:lnTo>
                  <a:lnTo>
                    <a:pt x="785"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3" name="Google Shape;15333;p54"/>
            <p:cNvSpPr/>
            <p:nvPr/>
          </p:nvSpPr>
          <p:spPr>
            <a:xfrm>
              <a:off x="2372264" y="2058505"/>
              <a:ext cx="42952" cy="42952"/>
            </a:xfrm>
            <a:custGeom>
              <a:rect b="b" l="l" r="r" t="t"/>
              <a:pathLst>
                <a:path extrusionOk="0" h="769" w="769">
                  <a:moveTo>
                    <a:pt x="1" y="1"/>
                  </a:moveTo>
                  <a:lnTo>
                    <a:pt x="1" y="769"/>
                  </a:lnTo>
                  <a:lnTo>
                    <a:pt x="769" y="769"/>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4" name="Google Shape;15334;p54"/>
            <p:cNvSpPr/>
            <p:nvPr/>
          </p:nvSpPr>
          <p:spPr>
            <a:xfrm>
              <a:off x="2415160" y="2058505"/>
              <a:ext cx="43846" cy="42952"/>
            </a:xfrm>
            <a:custGeom>
              <a:rect b="b" l="l" r="r" t="t"/>
              <a:pathLst>
                <a:path extrusionOk="0" h="769" w="785">
                  <a:moveTo>
                    <a:pt x="1" y="1"/>
                  </a:moveTo>
                  <a:lnTo>
                    <a:pt x="1" y="769"/>
                  </a:lnTo>
                  <a:lnTo>
                    <a:pt x="784" y="769"/>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5" name="Google Shape;15335;p54"/>
            <p:cNvSpPr/>
            <p:nvPr/>
          </p:nvSpPr>
          <p:spPr>
            <a:xfrm>
              <a:off x="2458951" y="2058505"/>
              <a:ext cx="43846" cy="42952"/>
            </a:xfrm>
            <a:custGeom>
              <a:rect b="b" l="l" r="r" t="t"/>
              <a:pathLst>
                <a:path extrusionOk="0" h="769" w="785">
                  <a:moveTo>
                    <a:pt x="0" y="1"/>
                  </a:moveTo>
                  <a:lnTo>
                    <a:pt x="0" y="769"/>
                  </a:lnTo>
                  <a:lnTo>
                    <a:pt x="784" y="769"/>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6" name="Google Shape;15336;p54"/>
            <p:cNvSpPr/>
            <p:nvPr/>
          </p:nvSpPr>
          <p:spPr>
            <a:xfrm>
              <a:off x="2502741" y="2058505"/>
              <a:ext cx="42952" cy="42952"/>
            </a:xfrm>
            <a:custGeom>
              <a:rect b="b" l="l" r="r" t="t"/>
              <a:pathLst>
                <a:path extrusionOk="0" h="769" w="769">
                  <a:moveTo>
                    <a:pt x="0" y="1"/>
                  </a:moveTo>
                  <a:lnTo>
                    <a:pt x="0" y="769"/>
                  </a:lnTo>
                  <a:lnTo>
                    <a:pt x="768" y="769"/>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7" name="Google Shape;15337;p54"/>
            <p:cNvSpPr/>
            <p:nvPr/>
          </p:nvSpPr>
          <p:spPr>
            <a:xfrm>
              <a:off x="2545638" y="2058505"/>
              <a:ext cx="43790" cy="42952"/>
            </a:xfrm>
            <a:custGeom>
              <a:rect b="b" l="l" r="r" t="t"/>
              <a:pathLst>
                <a:path extrusionOk="0" h="769" w="784">
                  <a:moveTo>
                    <a:pt x="0" y="1"/>
                  </a:moveTo>
                  <a:lnTo>
                    <a:pt x="0" y="769"/>
                  </a:lnTo>
                  <a:lnTo>
                    <a:pt x="784" y="769"/>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8" name="Google Shape;15338;p54"/>
            <p:cNvSpPr/>
            <p:nvPr/>
          </p:nvSpPr>
          <p:spPr>
            <a:xfrm>
              <a:off x="2589372" y="2058505"/>
              <a:ext cx="42952" cy="42952"/>
            </a:xfrm>
            <a:custGeom>
              <a:rect b="b" l="l" r="r" t="t"/>
              <a:pathLst>
                <a:path extrusionOk="0" h="769" w="769">
                  <a:moveTo>
                    <a:pt x="1" y="1"/>
                  </a:moveTo>
                  <a:lnTo>
                    <a:pt x="1" y="769"/>
                  </a:lnTo>
                  <a:lnTo>
                    <a:pt x="769" y="769"/>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9" name="Google Shape;15339;p54"/>
            <p:cNvSpPr/>
            <p:nvPr/>
          </p:nvSpPr>
          <p:spPr>
            <a:xfrm>
              <a:off x="2198946" y="2101401"/>
              <a:ext cx="42952" cy="43846"/>
            </a:xfrm>
            <a:custGeom>
              <a:rect b="b" l="l" r="r" t="t"/>
              <a:pathLst>
                <a:path extrusionOk="0" h="785" w="769">
                  <a:moveTo>
                    <a:pt x="0" y="1"/>
                  </a:moveTo>
                  <a:lnTo>
                    <a:pt x="0" y="785"/>
                  </a:lnTo>
                  <a:lnTo>
                    <a:pt x="768" y="785"/>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0" name="Google Shape;15340;p54"/>
            <p:cNvSpPr/>
            <p:nvPr/>
          </p:nvSpPr>
          <p:spPr>
            <a:xfrm>
              <a:off x="2241842" y="2101401"/>
              <a:ext cx="43790" cy="43846"/>
            </a:xfrm>
            <a:custGeom>
              <a:rect b="b" l="l" r="r" t="t"/>
              <a:pathLst>
                <a:path extrusionOk="0" h="785" w="784">
                  <a:moveTo>
                    <a:pt x="0" y="1"/>
                  </a:moveTo>
                  <a:lnTo>
                    <a:pt x="0" y="785"/>
                  </a:lnTo>
                  <a:lnTo>
                    <a:pt x="784" y="785"/>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1" name="Google Shape;15341;p54"/>
            <p:cNvSpPr/>
            <p:nvPr/>
          </p:nvSpPr>
          <p:spPr>
            <a:xfrm>
              <a:off x="2285577" y="2101401"/>
              <a:ext cx="42952" cy="43846"/>
            </a:xfrm>
            <a:custGeom>
              <a:rect b="b" l="l" r="r" t="t"/>
              <a:pathLst>
                <a:path extrusionOk="0" h="785" w="769">
                  <a:moveTo>
                    <a:pt x="1" y="1"/>
                  </a:moveTo>
                  <a:lnTo>
                    <a:pt x="1" y="785"/>
                  </a:lnTo>
                  <a:lnTo>
                    <a:pt x="769" y="785"/>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2" name="Google Shape;15342;p54"/>
            <p:cNvSpPr/>
            <p:nvPr/>
          </p:nvSpPr>
          <p:spPr>
            <a:xfrm>
              <a:off x="2328474" y="2101401"/>
              <a:ext cx="43846" cy="43846"/>
            </a:xfrm>
            <a:custGeom>
              <a:rect b="b" l="l" r="r" t="t"/>
              <a:pathLst>
                <a:path extrusionOk="0" h="785" w="785">
                  <a:moveTo>
                    <a:pt x="1" y="1"/>
                  </a:moveTo>
                  <a:lnTo>
                    <a:pt x="1" y="785"/>
                  </a:lnTo>
                  <a:lnTo>
                    <a:pt x="785" y="785"/>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3" name="Google Shape;15343;p54"/>
            <p:cNvSpPr/>
            <p:nvPr/>
          </p:nvSpPr>
          <p:spPr>
            <a:xfrm>
              <a:off x="2372264" y="2101401"/>
              <a:ext cx="42952" cy="43846"/>
            </a:xfrm>
            <a:custGeom>
              <a:rect b="b" l="l" r="r" t="t"/>
              <a:pathLst>
                <a:path extrusionOk="0" h="785" w="769">
                  <a:moveTo>
                    <a:pt x="1" y="1"/>
                  </a:moveTo>
                  <a:lnTo>
                    <a:pt x="1" y="785"/>
                  </a:lnTo>
                  <a:lnTo>
                    <a:pt x="769" y="785"/>
                  </a:lnTo>
                  <a:lnTo>
                    <a:pt x="7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4" name="Google Shape;15344;p54"/>
            <p:cNvSpPr/>
            <p:nvPr/>
          </p:nvSpPr>
          <p:spPr>
            <a:xfrm>
              <a:off x="2415160" y="2101401"/>
              <a:ext cx="43846" cy="43846"/>
            </a:xfrm>
            <a:custGeom>
              <a:rect b="b" l="l" r="r" t="t"/>
              <a:pathLst>
                <a:path extrusionOk="0" h="785" w="785">
                  <a:moveTo>
                    <a:pt x="1" y="1"/>
                  </a:moveTo>
                  <a:lnTo>
                    <a:pt x="1" y="785"/>
                  </a:lnTo>
                  <a:lnTo>
                    <a:pt x="784" y="785"/>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5" name="Google Shape;15345;p54"/>
            <p:cNvSpPr/>
            <p:nvPr/>
          </p:nvSpPr>
          <p:spPr>
            <a:xfrm>
              <a:off x="2458951" y="2101401"/>
              <a:ext cx="43846" cy="43846"/>
            </a:xfrm>
            <a:custGeom>
              <a:rect b="b" l="l" r="r" t="t"/>
              <a:pathLst>
                <a:path extrusionOk="0" h="785" w="785">
                  <a:moveTo>
                    <a:pt x="0" y="1"/>
                  </a:moveTo>
                  <a:lnTo>
                    <a:pt x="0" y="785"/>
                  </a:lnTo>
                  <a:lnTo>
                    <a:pt x="784" y="785"/>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6" name="Google Shape;15346;p54"/>
            <p:cNvSpPr/>
            <p:nvPr/>
          </p:nvSpPr>
          <p:spPr>
            <a:xfrm>
              <a:off x="2502741" y="2101401"/>
              <a:ext cx="42952" cy="43846"/>
            </a:xfrm>
            <a:custGeom>
              <a:rect b="b" l="l" r="r" t="t"/>
              <a:pathLst>
                <a:path extrusionOk="0" h="785" w="769">
                  <a:moveTo>
                    <a:pt x="0" y="1"/>
                  </a:moveTo>
                  <a:lnTo>
                    <a:pt x="0" y="785"/>
                  </a:lnTo>
                  <a:lnTo>
                    <a:pt x="768" y="785"/>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7" name="Google Shape;15347;p54"/>
            <p:cNvSpPr/>
            <p:nvPr/>
          </p:nvSpPr>
          <p:spPr>
            <a:xfrm>
              <a:off x="2545638" y="2101401"/>
              <a:ext cx="43790" cy="43846"/>
            </a:xfrm>
            <a:custGeom>
              <a:rect b="b" l="l" r="r" t="t"/>
              <a:pathLst>
                <a:path extrusionOk="0" h="785" w="784">
                  <a:moveTo>
                    <a:pt x="0" y="1"/>
                  </a:moveTo>
                  <a:lnTo>
                    <a:pt x="0" y="785"/>
                  </a:lnTo>
                  <a:lnTo>
                    <a:pt x="784" y="785"/>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8" name="Google Shape;15348;p54"/>
            <p:cNvSpPr/>
            <p:nvPr/>
          </p:nvSpPr>
          <p:spPr>
            <a:xfrm>
              <a:off x="2589372" y="2101401"/>
              <a:ext cx="42952" cy="43846"/>
            </a:xfrm>
            <a:custGeom>
              <a:rect b="b" l="l" r="r" t="t"/>
              <a:pathLst>
                <a:path extrusionOk="0" h="785" w="769">
                  <a:moveTo>
                    <a:pt x="1" y="1"/>
                  </a:moveTo>
                  <a:lnTo>
                    <a:pt x="1" y="785"/>
                  </a:lnTo>
                  <a:lnTo>
                    <a:pt x="769" y="785"/>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9" name="Google Shape;15349;p54"/>
            <p:cNvSpPr/>
            <p:nvPr/>
          </p:nvSpPr>
          <p:spPr>
            <a:xfrm>
              <a:off x="2198946" y="2145192"/>
              <a:ext cx="42952" cy="42952"/>
            </a:xfrm>
            <a:custGeom>
              <a:rect b="b" l="l" r="r" t="t"/>
              <a:pathLst>
                <a:path extrusionOk="0" h="769" w="769">
                  <a:moveTo>
                    <a:pt x="0" y="1"/>
                  </a:moveTo>
                  <a:lnTo>
                    <a:pt x="0" y="769"/>
                  </a:lnTo>
                  <a:lnTo>
                    <a:pt x="768" y="769"/>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0" name="Google Shape;15350;p54"/>
            <p:cNvSpPr/>
            <p:nvPr/>
          </p:nvSpPr>
          <p:spPr>
            <a:xfrm>
              <a:off x="2241842" y="2145192"/>
              <a:ext cx="43790" cy="42952"/>
            </a:xfrm>
            <a:custGeom>
              <a:rect b="b" l="l" r="r" t="t"/>
              <a:pathLst>
                <a:path extrusionOk="0" h="769" w="784">
                  <a:moveTo>
                    <a:pt x="0" y="1"/>
                  </a:moveTo>
                  <a:lnTo>
                    <a:pt x="0" y="769"/>
                  </a:lnTo>
                  <a:lnTo>
                    <a:pt x="784" y="769"/>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1" name="Google Shape;15351;p54"/>
            <p:cNvSpPr/>
            <p:nvPr/>
          </p:nvSpPr>
          <p:spPr>
            <a:xfrm>
              <a:off x="2285577" y="2145192"/>
              <a:ext cx="42952" cy="42952"/>
            </a:xfrm>
            <a:custGeom>
              <a:rect b="b" l="l" r="r" t="t"/>
              <a:pathLst>
                <a:path extrusionOk="0" h="769" w="769">
                  <a:moveTo>
                    <a:pt x="1" y="1"/>
                  </a:moveTo>
                  <a:lnTo>
                    <a:pt x="1" y="769"/>
                  </a:lnTo>
                  <a:lnTo>
                    <a:pt x="769" y="769"/>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2" name="Google Shape;15352;p54"/>
            <p:cNvSpPr/>
            <p:nvPr/>
          </p:nvSpPr>
          <p:spPr>
            <a:xfrm>
              <a:off x="2328474" y="2145192"/>
              <a:ext cx="43846" cy="42952"/>
            </a:xfrm>
            <a:custGeom>
              <a:rect b="b" l="l" r="r" t="t"/>
              <a:pathLst>
                <a:path extrusionOk="0" h="769" w="785">
                  <a:moveTo>
                    <a:pt x="1" y="1"/>
                  </a:moveTo>
                  <a:lnTo>
                    <a:pt x="1" y="769"/>
                  </a:lnTo>
                  <a:lnTo>
                    <a:pt x="785" y="769"/>
                  </a:lnTo>
                  <a:lnTo>
                    <a:pt x="785"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3" name="Google Shape;15353;p54"/>
            <p:cNvSpPr/>
            <p:nvPr/>
          </p:nvSpPr>
          <p:spPr>
            <a:xfrm>
              <a:off x="2372264" y="2145192"/>
              <a:ext cx="42952" cy="42952"/>
            </a:xfrm>
            <a:custGeom>
              <a:rect b="b" l="l" r="r" t="t"/>
              <a:pathLst>
                <a:path extrusionOk="0" h="769" w="769">
                  <a:moveTo>
                    <a:pt x="1" y="1"/>
                  </a:moveTo>
                  <a:lnTo>
                    <a:pt x="1" y="769"/>
                  </a:lnTo>
                  <a:lnTo>
                    <a:pt x="769" y="769"/>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4" name="Google Shape;15354;p54"/>
            <p:cNvSpPr/>
            <p:nvPr/>
          </p:nvSpPr>
          <p:spPr>
            <a:xfrm>
              <a:off x="2415160" y="2145192"/>
              <a:ext cx="43846" cy="42952"/>
            </a:xfrm>
            <a:custGeom>
              <a:rect b="b" l="l" r="r" t="t"/>
              <a:pathLst>
                <a:path extrusionOk="0" h="769" w="785">
                  <a:moveTo>
                    <a:pt x="1" y="1"/>
                  </a:moveTo>
                  <a:lnTo>
                    <a:pt x="1" y="769"/>
                  </a:lnTo>
                  <a:lnTo>
                    <a:pt x="784" y="769"/>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5" name="Google Shape;15355;p54"/>
            <p:cNvSpPr/>
            <p:nvPr/>
          </p:nvSpPr>
          <p:spPr>
            <a:xfrm>
              <a:off x="2458951" y="2145192"/>
              <a:ext cx="43846" cy="42952"/>
            </a:xfrm>
            <a:custGeom>
              <a:rect b="b" l="l" r="r" t="t"/>
              <a:pathLst>
                <a:path extrusionOk="0" h="769" w="785">
                  <a:moveTo>
                    <a:pt x="0" y="1"/>
                  </a:moveTo>
                  <a:lnTo>
                    <a:pt x="0" y="769"/>
                  </a:lnTo>
                  <a:lnTo>
                    <a:pt x="784" y="769"/>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6" name="Google Shape;15356;p54"/>
            <p:cNvSpPr/>
            <p:nvPr/>
          </p:nvSpPr>
          <p:spPr>
            <a:xfrm>
              <a:off x="2502741" y="2145192"/>
              <a:ext cx="42952" cy="42952"/>
            </a:xfrm>
            <a:custGeom>
              <a:rect b="b" l="l" r="r" t="t"/>
              <a:pathLst>
                <a:path extrusionOk="0" h="769" w="769">
                  <a:moveTo>
                    <a:pt x="0" y="1"/>
                  </a:moveTo>
                  <a:lnTo>
                    <a:pt x="0" y="769"/>
                  </a:lnTo>
                  <a:lnTo>
                    <a:pt x="768" y="769"/>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7" name="Google Shape;15357;p54"/>
            <p:cNvSpPr/>
            <p:nvPr/>
          </p:nvSpPr>
          <p:spPr>
            <a:xfrm>
              <a:off x="2545638" y="2145192"/>
              <a:ext cx="43790" cy="42952"/>
            </a:xfrm>
            <a:custGeom>
              <a:rect b="b" l="l" r="r" t="t"/>
              <a:pathLst>
                <a:path extrusionOk="0" h="769" w="784">
                  <a:moveTo>
                    <a:pt x="0" y="1"/>
                  </a:moveTo>
                  <a:lnTo>
                    <a:pt x="0" y="769"/>
                  </a:lnTo>
                  <a:lnTo>
                    <a:pt x="784" y="769"/>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8" name="Google Shape;15358;p54"/>
            <p:cNvSpPr/>
            <p:nvPr/>
          </p:nvSpPr>
          <p:spPr>
            <a:xfrm>
              <a:off x="2589372" y="2145192"/>
              <a:ext cx="42952" cy="42952"/>
            </a:xfrm>
            <a:custGeom>
              <a:rect b="b" l="l" r="r" t="t"/>
              <a:pathLst>
                <a:path extrusionOk="0" h="769" w="769">
                  <a:moveTo>
                    <a:pt x="1" y="1"/>
                  </a:moveTo>
                  <a:lnTo>
                    <a:pt x="1" y="769"/>
                  </a:lnTo>
                  <a:lnTo>
                    <a:pt x="769" y="769"/>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9" name="Google Shape;15359;p54"/>
            <p:cNvSpPr/>
            <p:nvPr/>
          </p:nvSpPr>
          <p:spPr>
            <a:xfrm>
              <a:off x="2198946" y="2188088"/>
              <a:ext cx="42952" cy="43846"/>
            </a:xfrm>
            <a:custGeom>
              <a:rect b="b" l="l" r="r" t="t"/>
              <a:pathLst>
                <a:path extrusionOk="0" h="785" w="769">
                  <a:moveTo>
                    <a:pt x="0" y="1"/>
                  </a:moveTo>
                  <a:lnTo>
                    <a:pt x="0" y="784"/>
                  </a:lnTo>
                  <a:lnTo>
                    <a:pt x="768" y="784"/>
                  </a:lnTo>
                  <a:lnTo>
                    <a:pt x="7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0" name="Google Shape;15360;p54"/>
            <p:cNvSpPr/>
            <p:nvPr/>
          </p:nvSpPr>
          <p:spPr>
            <a:xfrm>
              <a:off x="2241842" y="2188088"/>
              <a:ext cx="43790" cy="43846"/>
            </a:xfrm>
            <a:custGeom>
              <a:rect b="b" l="l" r="r" t="t"/>
              <a:pathLst>
                <a:path extrusionOk="0" h="785" w="784">
                  <a:moveTo>
                    <a:pt x="0" y="1"/>
                  </a:moveTo>
                  <a:lnTo>
                    <a:pt x="0" y="784"/>
                  </a:lnTo>
                  <a:lnTo>
                    <a:pt x="784" y="784"/>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1" name="Google Shape;15361;p54"/>
            <p:cNvSpPr/>
            <p:nvPr/>
          </p:nvSpPr>
          <p:spPr>
            <a:xfrm>
              <a:off x="2285577" y="2188088"/>
              <a:ext cx="42952" cy="43846"/>
            </a:xfrm>
            <a:custGeom>
              <a:rect b="b" l="l" r="r" t="t"/>
              <a:pathLst>
                <a:path extrusionOk="0" h="785" w="769">
                  <a:moveTo>
                    <a:pt x="1" y="1"/>
                  </a:moveTo>
                  <a:lnTo>
                    <a:pt x="1" y="784"/>
                  </a:lnTo>
                  <a:lnTo>
                    <a:pt x="769" y="784"/>
                  </a:lnTo>
                  <a:lnTo>
                    <a:pt x="769"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2" name="Google Shape;15362;p54"/>
            <p:cNvSpPr/>
            <p:nvPr/>
          </p:nvSpPr>
          <p:spPr>
            <a:xfrm>
              <a:off x="2328474" y="2188088"/>
              <a:ext cx="43846" cy="43846"/>
            </a:xfrm>
            <a:custGeom>
              <a:rect b="b" l="l" r="r" t="t"/>
              <a:pathLst>
                <a:path extrusionOk="0" h="785" w="785">
                  <a:moveTo>
                    <a:pt x="1" y="1"/>
                  </a:moveTo>
                  <a:lnTo>
                    <a:pt x="1" y="784"/>
                  </a:lnTo>
                  <a:lnTo>
                    <a:pt x="785" y="784"/>
                  </a:lnTo>
                  <a:lnTo>
                    <a:pt x="785"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3" name="Google Shape;15363;p54"/>
            <p:cNvSpPr/>
            <p:nvPr/>
          </p:nvSpPr>
          <p:spPr>
            <a:xfrm>
              <a:off x="2372264" y="2188088"/>
              <a:ext cx="42952" cy="43846"/>
            </a:xfrm>
            <a:custGeom>
              <a:rect b="b" l="l" r="r" t="t"/>
              <a:pathLst>
                <a:path extrusionOk="0" h="785" w="769">
                  <a:moveTo>
                    <a:pt x="1" y="1"/>
                  </a:moveTo>
                  <a:lnTo>
                    <a:pt x="1" y="784"/>
                  </a:lnTo>
                  <a:lnTo>
                    <a:pt x="769" y="784"/>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4" name="Google Shape;15364;p54"/>
            <p:cNvSpPr/>
            <p:nvPr/>
          </p:nvSpPr>
          <p:spPr>
            <a:xfrm>
              <a:off x="2415160" y="2188088"/>
              <a:ext cx="43846" cy="43846"/>
            </a:xfrm>
            <a:custGeom>
              <a:rect b="b" l="l" r="r" t="t"/>
              <a:pathLst>
                <a:path extrusionOk="0" h="785" w="785">
                  <a:moveTo>
                    <a:pt x="1" y="1"/>
                  </a:moveTo>
                  <a:lnTo>
                    <a:pt x="1" y="784"/>
                  </a:lnTo>
                  <a:lnTo>
                    <a:pt x="784" y="784"/>
                  </a:lnTo>
                  <a:lnTo>
                    <a:pt x="784"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5" name="Google Shape;15365;p54"/>
            <p:cNvSpPr/>
            <p:nvPr/>
          </p:nvSpPr>
          <p:spPr>
            <a:xfrm>
              <a:off x="2458951" y="2188088"/>
              <a:ext cx="43846" cy="43846"/>
            </a:xfrm>
            <a:custGeom>
              <a:rect b="b" l="l" r="r" t="t"/>
              <a:pathLst>
                <a:path extrusionOk="0" h="785" w="785">
                  <a:moveTo>
                    <a:pt x="0" y="1"/>
                  </a:moveTo>
                  <a:lnTo>
                    <a:pt x="0" y="784"/>
                  </a:lnTo>
                  <a:lnTo>
                    <a:pt x="784" y="784"/>
                  </a:lnTo>
                  <a:lnTo>
                    <a:pt x="784" y="1"/>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6" name="Google Shape;15366;p54"/>
            <p:cNvSpPr/>
            <p:nvPr/>
          </p:nvSpPr>
          <p:spPr>
            <a:xfrm>
              <a:off x="2502741" y="2188088"/>
              <a:ext cx="42952" cy="43846"/>
            </a:xfrm>
            <a:custGeom>
              <a:rect b="b" l="l" r="r" t="t"/>
              <a:pathLst>
                <a:path extrusionOk="0" h="785" w="769">
                  <a:moveTo>
                    <a:pt x="0" y="1"/>
                  </a:moveTo>
                  <a:lnTo>
                    <a:pt x="0" y="784"/>
                  </a:lnTo>
                  <a:lnTo>
                    <a:pt x="768" y="784"/>
                  </a:lnTo>
                  <a:lnTo>
                    <a:pt x="768"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7" name="Google Shape;15367;p54"/>
            <p:cNvSpPr/>
            <p:nvPr/>
          </p:nvSpPr>
          <p:spPr>
            <a:xfrm>
              <a:off x="2545638" y="2188088"/>
              <a:ext cx="43790" cy="43846"/>
            </a:xfrm>
            <a:custGeom>
              <a:rect b="b" l="l" r="r" t="t"/>
              <a:pathLst>
                <a:path extrusionOk="0" h="785" w="784">
                  <a:moveTo>
                    <a:pt x="0" y="1"/>
                  </a:moveTo>
                  <a:lnTo>
                    <a:pt x="0" y="784"/>
                  </a:lnTo>
                  <a:lnTo>
                    <a:pt x="784" y="784"/>
                  </a:lnTo>
                  <a:lnTo>
                    <a:pt x="7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8" name="Google Shape;15368;p54"/>
            <p:cNvSpPr/>
            <p:nvPr/>
          </p:nvSpPr>
          <p:spPr>
            <a:xfrm>
              <a:off x="2589372" y="2188088"/>
              <a:ext cx="42952" cy="43846"/>
            </a:xfrm>
            <a:custGeom>
              <a:rect b="b" l="l" r="r" t="t"/>
              <a:pathLst>
                <a:path extrusionOk="0" h="785" w="769">
                  <a:moveTo>
                    <a:pt x="1" y="1"/>
                  </a:moveTo>
                  <a:lnTo>
                    <a:pt x="1" y="784"/>
                  </a:lnTo>
                  <a:lnTo>
                    <a:pt x="769" y="784"/>
                  </a:lnTo>
                  <a:lnTo>
                    <a:pt x="7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9" name="Google Shape;15369;p54"/>
            <p:cNvSpPr/>
            <p:nvPr/>
          </p:nvSpPr>
          <p:spPr>
            <a:xfrm>
              <a:off x="2198946" y="2231879"/>
              <a:ext cx="42952" cy="43846"/>
            </a:xfrm>
            <a:custGeom>
              <a:rect b="b" l="l" r="r" t="t"/>
              <a:pathLst>
                <a:path extrusionOk="0" h="785" w="769">
                  <a:moveTo>
                    <a:pt x="0" y="0"/>
                  </a:moveTo>
                  <a:lnTo>
                    <a:pt x="0" y="784"/>
                  </a:lnTo>
                  <a:lnTo>
                    <a:pt x="768" y="784"/>
                  </a:lnTo>
                  <a:lnTo>
                    <a:pt x="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0" name="Google Shape;15370;p54"/>
            <p:cNvSpPr/>
            <p:nvPr/>
          </p:nvSpPr>
          <p:spPr>
            <a:xfrm>
              <a:off x="2241842" y="2231879"/>
              <a:ext cx="43790" cy="43846"/>
            </a:xfrm>
            <a:custGeom>
              <a:rect b="b" l="l" r="r" t="t"/>
              <a:pathLst>
                <a:path extrusionOk="0" h="785" w="784">
                  <a:moveTo>
                    <a:pt x="0" y="0"/>
                  </a:moveTo>
                  <a:lnTo>
                    <a:pt x="0" y="784"/>
                  </a:lnTo>
                  <a:lnTo>
                    <a:pt x="784" y="784"/>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1" name="Google Shape;15371;p54"/>
            <p:cNvSpPr/>
            <p:nvPr/>
          </p:nvSpPr>
          <p:spPr>
            <a:xfrm>
              <a:off x="2285577" y="2231879"/>
              <a:ext cx="42952" cy="43846"/>
            </a:xfrm>
            <a:custGeom>
              <a:rect b="b" l="l" r="r" t="t"/>
              <a:pathLst>
                <a:path extrusionOk="0" h="785" w="769">
                  <a:moveTo>
                    <a:pt x="1" y="0"/>
                  </a:moveTo>
                  <a:lnTo>
                    <a:pt x="1" y="784"/>
                  </a:lnTo>
                  <a:lnTo>
                    <a:pt x="769" y="784"/>
                  </a:lnTo>
                  <a:lnTo>
                    <a:pt x="769"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2" name="Google Shape;15372;p54"/>
            <p:cNvSpPr/>
            <p:nvPr/>
          </p:nvSpPr>
          <p:spPr>
            <a:xfrm>
              <a:off x="2328474" y="2231879"/>
              <a:ext cx="43846" cy="43846"/>
            </a:xfrm>
            <a:custGeom>
              <a:rect b="b" l="l" r="r" t="t"/>
              <a:pathLst>
                <a:path extrusionOk="0" h="785" w="785">
                  <a:moveTo>
                    <a:pt x="1" y="0"/>
                  </a:moveTo>
                  <a:lnTo>
                    <a:pt x="1" y="784"/>
                  </a:lnTo>
                  <a:lnTo>
                    <a:pt x="785" y="784"/>
                  </a:lnTo>
                  <a:lnTo>
                    <a:pt x="785"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3" name="Google Shape;15373;p54"/>
            <p:cNvSpPr/>
            <p:nvPr/>
          </p:nvSpPr>
          <p:spPr>
            <a:xfrm>
              <a:off x="2372264" y="2231879"/>
              <a:ext cx="42952" cy="43846"/>
            </a:xfrm>
            <a:custGeom>
              <a:rect b="b" l="l" r="r" t="t"/>
              <a:pathLst>
                <a:path extrusionOk="0" h="785" w="769">
                  <a:moveTo>
                    <a:pt x="1" y="0"/>
                  </a:moveTo>
                  <a:lnTo>
                    <a:pt x="1" y="784"/>
                  </a:lnTo>
                  <a:lnTo>
                    <a:pt x="769" y="784"/>
                  </a:lnTo>
                  <a:lnTo>
                    <a:pt x="769"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4" name="Google Shape;15374;p54"/>
            <p:cNvSpPr/>
            <p:nvPr/>
          </p:nvSpPr>
          <p:spPr>
            <a:xfrm>
              <a:off x="2415160" y="2231879"/>
              <a:ext cx="43846" cy="43846"/>
            </a:xfrm>
            <a:custGeom>
              <a:rect b="b" l="l" r="r" t="t"/>
              <a:pathLst>
                <a:path extrusionOk="0" h="785" w="785">
                  <a:moveTo>
                    <a:pt x="1" y="0"/>
                  </a:moveTo>
                  <a:lnTo>
                    <a:pt x="1" y="784"/>
                  </a:lnTo>
                  <a:lnTo>
                    <a:pt x="784" y="784"/>
                  </a:lnTo>
                  <a:lnTo>
                    <a:pt x="784"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5" name="Google Shape;15375;p54"/>
            <p:cNvSpPr/>
            <p:nvPr/>
          </p:nvSpPr>
          <p:spPr>
            <a:xfrm>
              <a:off x="2458951" y="2231879"/>
              <a:ext cx="43846" cy="43846"/>
            </a:xfrm>
            <a:custGeom>
              <a:rect b="b" l="l" r="r" t="t"/>
              <a:pathLst>
                <a:path extrusionOk="0" h="785" w="785">
                  <a:moveTo>
                    <a:pt x="0" y="0"/>
                  </a:moveTo>
                  <a:lnTo>
                    <a:pt x="0" y="784"/>
                  </a:lnTo>
                  <a:lnTo>
                    <a:pt x="784" y="784"/>
                  </a:lnTo>
                  <a:lnTo>
                    <a:pt x="784" y="0"/>
                  </a:lnTo>
                  <a:close/>
                </a:path>
              </a:pathLst>
            </a:custGeom>
            <a:solidFill>
              <a:srgbClr val="7B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6" name="Google Shape;15376;p54"/>
            <p:cNvSpPr/>
            <p:nvPr/>
          </p:nvSpPr>
          <p:spPr>
            <a:xfrm>
              <a:off x="2502741" y="2231879"/>
              <a:ext cx="42952" cy="43846"/>
            </a:xfrm>
            <a:custGeom>
              <a:rect b="b" l="l" r="r" t="t"/>
              <a:pathLst>
                <a:path extrusionOk="0" h="785" w="769">
                  <a:moveTo>
                    <a:pt x="0" y="0"/>
                  </a:moveTo>
                  <a:lnTo>
                    <a:pt x="0" y="784"/>
                  </a:lnTo>
                  <a:lnTo>
                    <a:pt x="768" y="784"/>
                  </a:lnTo>
                  <a:lnTo>
                    <a:pt x="768"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7" name="Google Shape;15377;p54"/>
            <p:cNvSpPr/>
            <p:nvPr/>
          </p:nvSpPr>
          <p:spPr>
            <a:xfrm>
              <a:off x="2545638" y="2231879"/>
              <a:ext cx="43790" cy="43846"/>
            </a:xfrm>
            <a:custGeom>
              <a:rect b="b" l="l" r="r" t="t"/>
              <a:pathLst>
                <a:path extrusionOk="0" h="785" w="784">
                  <a:moveTo>
                    <a:pt x="0" y="0"/>
                  </a:moveTo>
                  <a:lnTo>
                    <a:pt x="0" y="784"/>
                  </a:lnTo>
                  <a:lnTo>
                    <a:pt x="784" y="784"/>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8" name="Google Shape;15378;p54"/>
            <p:cNvSpPr/>
            <p:nvPr/>
          </p:nvSpPr>
          <p:spPr>
            <a:xfrm>
              <a:off x="2589372" y="2231879"/>
              <a:ext cx="42952" cy="43846"/>
            </a:xfrm>
            <a:custGeom>
              <a:rect b="b" l="l" r="r" t="t"/>
              <a:pathLst>
                <a:path extrusionOk="0" h="785" w="769">
                  <a:moveTo>
                    <a:pt x="1" y="0"/>
                  </a:moveTo>
                  <a:lnTo>
                    <a:pt x="1" y="784"/>
                  </a:lnTo>
                  <a:lnTo>
                    <a:pt x="769" y="784"/>
                  </a:lnTo>
                  <a:lnTo>
                    <a:pt x="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9" name="Google Shape;15379;p54"/>
            <p:cNvSpPr/>
            <p:nvPr/>
          </p:nvSpPr>
          <p:spPr>
            <a:xfrm>
              <a:off x="2198946" y="2275669"/>
              <a:ext cx="42952" cy="42952"/>
            </a:xfrm>
            <a:custGeom>
              <a:rect b="b" l="l" r="r" t="t"/>
              <a:pathLst>
                <a:path extrusionOk="0" h="769" w="769">
                  <a:moveTo>
                    <a:pt x="0" y="0"/>
                  </a:moveTo>
                  <a:lnTo>
                    <a:pt x="0" y="768"/>
                  </a:lnTo>
                  <a:lnTo>
                    <a:pt x="768" y="768"/>
                  </a:lnTo>
                  <a:lnTo>
                    <a:pt x="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0" name="Google Shape;15380;p54"/>
            <p:cNvSpPr/>
            <p:nvPr/>
          </p:nvSpPr>
          <p:spPr>
            <a:xfrm>
              <a:off x="2241842" y="2275669"/>
              <a:ext cx="43790" cy="42952"/>
            </a:xfrm>
            <a:custGeom>
              <a:rect b="b" l="l" r="r" t="t"/>
              <a:pathLst>
                <a:path extrusionOk="0" h="769" w="784">
                  <a:moveTo>
                    <a:pt x="0" y="0"/>
                  </a:moveTo>
                  <a:lnTo>
                    <a:pt x="0" y="768"/>
                  </a:lnTo>
                  <a:lnTo>
                    <a:pt x="784" y="768"/>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1" name="Google Shape;15381;p54"/>
            <p:cNvSpPr/>
            <p:nvPr/>
          </p:nvSpPr>
          <p:spPr>
            <a:xfrm>
              <a:off x="2285577" y="2275669"/>
              <a:ext cx="42952" cy="42952"/>
            </a:xfrm>
            <a:custGeom>
              <a:rect b="b" l="l" r="r" t="t"/>
              <a:pathLst>
                <a:path extrusionOk="0" h="769" w="769">
                  <a:moveTo>
                    <a:pt x="1" y="0"/>
                  </a:moveTo>
                  <a:lnTo>
                    <a:pt x="1" y="768"/>
                  </a:lnTo>
                  <a:lnTo>
                    <a:pt x="769" y="768"/>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2" name="Google Shape;15382;p54"/>
            <p:cNvSpPr/>
            <p:nvPr/>
          </p:nvSpPr>
          <p:spPr>
            <a:xfrm>
              <a:off x="2328474" y="2275669"/>
              <a:ext cx="43846" cy="42952"/>
            </a:xfrm>
            <a:custGeom>
              <a:rect b="b" l="l" r="r" t="t"/>
              <a:pathLst>
                <a:path extrusionOk="0" h="769" w="785">
                  <a:moveTo>
                    <a:pt x="1" y="0"/>
                  </a:moveTo>
                  <a:lnTo>
                    <a:pt x="1" y="768"/>
                  </a:lnTo>
                  <a:lnTo>
                    <a:pt x="785" y="768"/>
                  </a:lnTo>
                  <a:lnTo>
                    <a:pt x="785"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3" name="Google Shape;15383;p54"/>
            <p:cNvSpPr/>
            <p:nvPr/>
          </p:nvSpPr>
          <p:spPr>
            <a:xfrm>
              <a:off x="2372264" y="2275669"/>
              <a:ext cx="42952" cy="42952"/>
            </a:xfrm>
            <a:custGeom>
              <a:rect b="b" l="l" r="r" t="t"/>
              <a:pathLst>
                <a:path extrusionOk="0" h="769" w="769">
                  <a:moveTo>
                    <a:pt x="1" y="0"/>
                  </a:moveTo>
                  <a:lnTo>
                    <a:pt x="1" y="768"/>
                  </a:lnTo>
                  <a:lnTo>
                    <a:pt x="769" y="768"/>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4" name="Google Shape;15384;p54"/>
            <p:cNvSpPr/>
            <p:nvPr/>
          </p:nvSpPr>
          <p:spPr>
            <a:xfrm>
              <a:off x="2415160" y="2275669"/>
              <a:ext cx="43846" cy="42952"/>
            </a:xfrm>
            <a:custGeom>
              <a:rect b="b" l="l" r="r" t="t"/>
              <a:pathLst>
                <a:path extrusionOk="0" h="769" w="785">
                  <a:moveTo>
                    <a:pt x="1" y="0"/>
                  </a:moveTo>
                  <a:lnTo>
                    <a:pt x="1" y="768"/>
                  </a:lnTo>
                  <a:lnTo>
                    <a:pt x="784" y="768"/>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5" name="Google Shape;15385;p54"/>
            <p:cNvSpPr/>
            <p:nvPr/>
          </p:nvSpPr>
          <p:spPr>
            <a:xfrm>
              <a:off x="2458951" y="2275669"/>
              <a:ext cx="43846" cy="42952"/>
            </a:xfrm>
            <a:custGeom>
              <a:rect b="b" l="l" r="r" t="t"/>
              <a:pathLst>
                <a:path extrusionOk="0" h="769" w="785">
                  <a:moveTo>
                    <a:pt x="0" y="0"/>
                  </a:moveTo>
                  <a:lnTo>
                    <a:pt x="0" y="768"/>
                  </a:lnTo>
                  <a:lnTo>
                    <a:pt x="784" y="768"/>
                  </a:lnTo>
                  <a:lnTo>
                    <a:pt x="784"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6" name="Google Shape;15386;p54"/>
            <p:cNvSpPr/>
            <p:nvPr/>
          </p:nvSpPr>
          <p:spPr>
            <a:xfrm>
              <a:off x="2502741" y="2275669"/>
              <a:ext cx="42952" cy="42952"/>
            </a:xfrm>
            <a:custGeom>
              <a:rect b="b" l="l" r="r" t="t"/>
              <a:pathLst>
                <a:path extrusionOk="0" h="769" w="769">
                  <a:moveTo>
                    <a:pt x="0" y="0"/>
                  </a:moveTo>
                  <a:lnTo>
                    <a:pt x="0" y="768"/>
                  </a:lnTo>
                  <a:lnTo>
                    <a:pt x="768" y="768"/>
                  </a:lnTo>
                  <a:lnTo>
                    <a:pt x="768"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7" name="Google Shape;15387;p54"/>
            <p:cNvSpPr/>
            <p:nvPr/>
          </p:nvSpPr>
          <p:spPr>
            <a:xfrm>
              <a:off x="2502741" y="2318566"/>
              <a:ext cx="42952" cy="43790"/>
            </a:xfrm>
            <a:custGeom>
              <a:rect b="b" l="l" r="r" t="t"/>
              <a:pathLst>
                <a:path extrusionOk="0" h="784" w="769">
                  <a:moveTo>
                    <a:pt x="0" y="0"/>
                  </a:moveTo>
                  <a:lnTo>
                    <a:pt x="0" y="784"/>
                  </a:lnTo>
                  <a:lnTo>
                    <a:pt x="768" y="784"/>
                  </a:lnTo>
                  <a:lnTo>
                    <a:pt x="76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8" name="Google Shape;15388;p54"/>
            <p:cNvSpPr/>
            <p:nvPr/>
          </p:nvSpPr>
          <p:spPr>
            <a:xfrm>
              <a:off x="2502741" y="2362300"/>
              <a:ext cx="42952" cy="42952"/>
            </a:xfrm>
            <a:custGeom>
              <a:rect b="b" l="l" r="r" t="t"/>
              <a:pathLst>
                <a:path extrusionOk="0" h="769" w="769">
                  <a:moveTo>
                    <a:pt x="0" y="1"/>
                  </a:moveTo>
                  <a:lnTo>
                    <a:pt x="0" y="769"/>
                  </a:lnTo>
                  <a:lnTo>
                    <a:pt x="768" y="769"/>
                  </a:lnTo>
                  <a:lnTo>
                    <a:pt x="768"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9" name="Google Shape;15389;p54"/>
            <p:cNvSpPr/>
            <p:nvPr/>
          </p:nvSpPr>
          <p:spPr>
            <a:xfrm>
              <a:off x="2458951" y="2318566"/>
              <a:ext cx="43846" cy="43790"/>
            </a:xfrm>
            <a:custGeom>
              <a:rect b="b" l="l" r="r" t="t"/>
              <a:pathLst>
                <a:path extrusionOk="0" h="784" w="785">
                  <a:moveTo>
                    <a:pt x="0" y="0"/>
                  </a:moveTo>
                  <a:lnTo>
                    <a:pt x="0" y="784"/>
                  </a:lnTo>
                  <a:lnTo>
                    <a:pt x="784" y="784"/>
                  </a:lnTo>
                  <a:lnTo>
                    <a:pt x="78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0" name="Google Shape;15390;p54"/>
            <p:cNvSpPr/>
            <p:nvPr/>
          </p:nvSpPr>
          <p:spPr>
            <a:xfrm>
              <a:off x="2458951" y="2362300"/>
              <a:ext cx="43846" cy="42952"/>
            </a:xfrm>
            <a:custGeom>
              <a:rect b="b" l="l" r="r" t="t"/>
              <a:pathLst>
                <a:path extrusionOk="0" h="769" w="785">
                  <a:moveTo>
                    <a:pt x="0" y="1"/>
                  </a:moveTo>
                  <a:lnTo>
                    <a:pt x="0" y="769"/>
                  </a:lnTo>
                  <a:lnTo>
                    <a:pt x="784" y="769"/>
                  </a:lnTo>
                  <a:lnTo>
                    <a:pt x="784" y="1"/>
                  </a:lnTo>
                  <a:close/>
                </a:path>
              </a:pathLst>
            </a:custGeom>
            <a:solidFill>
              <a:srgbClr val="BB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1" name="Google Shape;15391;p54"/>
            <p:cNvSpPr/>
            <p:nvPr/>
          </p:nvSpPr>
          <p:spPr>
            <a:xfrm>
              <a:off x="2545638" y="2275669"/>
              <a:ext cx="43790" cy="42952"/>
            </a:xfrm>
            <a:custGeom>
              <a:rect b="b" l="l" r="r" t="t"/>
              <a:pathLst>
                <a:path extrusionOk="0" h="769" w="784">
                  <a:moveTo>
                    <a:pt x="0" y="0"/>
                  </a:moveTo>
                  <a:lnTo>
                    <a:pt x="0" y="768"/>
                  </a:lnTo>
                  <a:lnTo>
                    <a:pt x="784" y="768"/>
                  </a:lnTo>
                  <a:lnTo>
                    <a:pt x="7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2" name="Google Shape;15392;p54"/>
            <p:cNvSpPr/>
            <p:nvPr/>
          </p:nvSpPr>
          <p:spPr>
            <a:xfrm>
              <a:off x="2589372" y="2275669"/>
              <a:ext cx="42952" cy="42952"/>
            </a:xfrm>
            <a:custGeom>
              <a:rect b="b" l="l" r="r" t="t"/>
              <a:pathLst>
                <a:path extrusionOk="0" h="769" w="769">
                  <a:moveTo>
                    <a:pt x="1" y="0"/>
                  </a:moveTo>
                  <a:lnTo>
                    <a:pt x="1" y="768"/>
                  </a:lnTo>
                  <a:lnTo>
                    <a:pt x="769" y="768"/>
                  </a:lnTo>
                  <a:lnTo>
                    <a:pt x="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3" name="Google Shape;15393;p54"/>
            <p:cNvSpPr/>
            <p:nvPr/>
          </p:nvSpPr>
          <p:spPr>
            <a:xfrm>
              <a:off x="2632269" y="1668078"/>
              <a:ext cx="43846" cy="43790"/>
            </a:xfrm>
            <a:custGeom>
              <a:rect b="b" l="l" r="r" t="t"/>
              <a:pathLst>
                <a:path extrusionOk="0" h="784" w="785">
                  <a:moveTo>
                    <a:pt x="1" y="0"/>
                  </a:moveTo>
                  <a:lnTo>
                    <a:pt x="1" y="784"/>
                  </a:lnTo>
                  <a:lnTo>
                    <a:pt x="785" y="784"/>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4" name="Google Shape;15394;p54"/>
            <p:cNvSpPr/>
            <p:nvPr/>
          </p:nvSpPr>
          <p:spPr>
            <a:xfrm>
              <a:off x="2632269" y="1711813"/>
              <a:ext cx="43846" cy="42952"/>
            </a:xfrm>
            <a:custGeom>
              <a:rect b="b" l="l" r="r" t="t"/>
              <a:pathLst>
                <a:path extrusionOk="0" h="769" w="785">
                  <a:moveTo>
                    <a:pt x="1" y="1"/>
                  </a:moveTo>
                  <a:lnTo>
                    <a:pt x="1" y="769"/>
                  </a:lnTo>
                  <a:lnTo>
                    <a:pt x="785" y="769"/>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5" name="Google Shape;15395;p54"/>
            <p:cNvSpPr/>
            <p:nvPr/>
          </p:nvSpPr>
          <p:spPr>
            <a:xfrm>
              <a:off x="2632269" y="1754709"/>
              <a:ext cx="43846" cy="43846"/>
            </a:xfrm>
            <a:custGeom>
              <a:rect b="b" l="l" r="r" t="t"/>
              <a:pathLst>
                <a:path extrusionOk="0" h="785" w="785">
                  <a:moveTo>
                    <a:pt x="1" y="1"/>
                  </a:moveTo>
                  <a:lnTo>
                    <a:pt x="1" y="785"/>
                  </a:lnTo>
                  <a:lnTo>
                    <a:pt x="785" y="785"/>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6" name="Google Shape;15396;p54"/>
            <p:cNvSpPr/>
            <p:nvPr/>
          </p:nvSpPr>
          <p:spPr>
            <a:xfrm>
              <a:off x="2632269" y="1798500"/>
              <a:ext cx="43846" cy="42952"/>
            </a:xfrm>
            <a:custGeom>
              <a:rect b="b" l="l" r="r" t="t"/>
              <a:pathLst>
                <a:path extrusionOk="0" h="769" w="785">
                  <a:moveTo>
                    <a:pt x="1" y="1"/>
                  </a:moveTo>
                  <a:lnTo>
                    <a:pt x="1" y="769"/>
                  </a:lnTo>
                  <a:lnTo>
                    <a:pt x="785" y="769"/>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7" name="Google Shape;15397;p54"/>
            <p:cNvSpPr/>
            <p:nvPr/>
          </p:nvSpPr>
          <p:spPr>
            <a:xfrm>
              <a:off x="2632269" y="1841396"/>
              <a:ext cx="43846" cy="43846"/>
            </a:xfrm>
            <a:custGeom>
              <a:rect b="b" l="l" r="r" t="t"/>
              <a:pathLst>
                <a:path extrusionOk="0" h="785" w="785">
                  <a:moveTo>
                    <a:pt x="1" y="1"/>
                  </a:moveTo>
                  <a:lnTo>
                    <a:pt x="1" y="784"/>
                  </a:lnTo>
                  <a:lnTo>
                    <a:pt x="785" y="784"/>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8" name="Google Shape;15398;p54"/>
            <p:cNvSpPr/>
            <p:nvPr/>
          </p:nvSpPr>
          <p:spPr>
            <a:xfrm>
              <a:off x="2632269" y="1885187"/>
              <a:ext cx="43846" cy="42952"/>
            </a:xfrm>
            <a:custGeom>
              <a:rect b="b" l="l" r="r" t="t"/>
              <a:pathLst>
                <a:path extrusionOk="0" h="769" w="785">
                  <a:moveTo>
                    <a:pt x="1" y="0"/>
                  </a:moveTo>
                  <a:lnTo>
                    <a:pt x="1" y="768"/>
                  </a:lnTo>
                  <a:lnTo>
                    <a:pt x="785" y="768"/>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9" name="Google Shape;15399;p54"/>
            <p:cNvSpPr/>
            <p:nvPr/>
          </p:nvSpPr>
          <p:spPr>
            <a:xfrm>
              <a:off x="2632269" y="1928083"/>
              <a:ext cx="43846" cy="43846"/>
            </a:xfrm>
            <a:custGeom>
              <a:rect b="b" l="l" r="r" t="t"/>
              <a:pathLst>
                <a:path extrusionOk="0" h="785" w="785">
                  <a:moveTo>
                    <a:pt x="1" y="0"/>
                  </a:moveTo>
                  <a:lnTo>
                    <a:pt x="1" y="784"/>
                  </a:lnTo>
                  <a:lnTo>
                    <a:pt x="785" y="784"/>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0" name="Google Shape;15400;p54"/>
            <p:cNvSpPr/>
            <p:nvPr/>
          </p:nvSpPr>
          <p:spPr>
            <a:xfrm>
              <a:off x="2632269" y="1971874"/>
              <a:ext cx="43846" cy="42952"/>
            </a:xfrm>
            <a:custGeom>
              <a:rect b="b" l="l" r="r" t="t"/>
              <a:pathLst>
                <a:path extrusionOk="0" h="769" w="785">
                  <a:moveTo>
                    <a:pt x="1" y="0"/>
                  </a:moveTo>
                  <a:lnTo>
                    <a:pt x="1" y="768"/>
                  </a:lnTo>
                  <a:lnTo>
                    <a:pt x="785" y="768"/>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1" name="Google Shape;15401;p54"/>
            <p:cNvSpPr/>
            <p:nvPr/>
          </p:nvSpPr>
          <p:spPr>
            <a:xfrm>
              <a:off x="2632269" y="2014770"/>
              <a:ext cx="43846" cy="43790"/>
            </a:xfrm>
            <a:custGeom>
              <a:rect b="b" l="l" r="r" t="t"/>
              <a:pathLst>
                <a:path extrusionOk="0" h="784" w="785">
                  <a:moveTo>
                    <a:pt x="1" y="0"/>
                  </a:moveTo>
                  <a:lnTo>
                    <a:pt x="1" y="784"/>
                  </a:lnTo>
                  <a:lnTo>
                    <a:pt x="785" y="784"/>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2" name="Google Shape;15402;p54"/>
            <p:cNvSpPr/>
            <p:nvPr/>
          </p:nvSpPr>
          <p:spPr>
            <a:xfrm>
              <a:off x="2632269" y="2058505"/>
              <a:ext cx="43846" cy="42952"/>
            </a:xfrm>
            <a:custGeom>
              <a:rect b="b" l="l" r="r" t="t"/>
              <a:pathLst>
                <a:path extrusionOk="0" h="769" w="785">
                  <a:moveTo>
                    <a:pt x="1" y="1"/>
                  </a:moveTo>
                  <a:lnTo>
                    <a:pt x="1" y="769"/>
                  </a:lnTo>
                  <a:lnTo>
                    <a:pt x="785" y="769"/>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3" name="Google Shape;15403;p54"/>
            <p:cNvSpPr/>
            <p:nvPr/>
          </p:nvSpPr>
          <p:spPr>
            <a:xfrm>
              <a:off x="2632269" y="2101401"/>
              <a:ext cx="43846" cy="43846"/>
            </a:xfrm>
            <a:custGeom>
              <a:rect b="b" l="l" r="r" t="t"/>
              <a:pathLst>
                <a:path extrusionOk="0" h="785" w="785">
                  <a:moveTo>
                    <a:pt x="1" y="1"/>
                  </a:moveTo>
                  <a:lnTo>
                    <a:pt x="1" y="785"/>
                  </a:lnTo>
                  <a:lnTo>
                    <a:pt x="785" y="785"/>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4" name="Google Shape;15404;p54"/>
            <p:cNvSpPr/>
            <p:nvPr/>
          </p:nvSpPr>
          <p:spPr>
            <a:xfrm>
              <a:off x="2632269" y="2145192"/>
              <a:ext cx="43846" cy="42952"/>
            </a:xfrm>
            <a:custGeom>
              <a:rect b="b" l="l" r="r" t="t"/>
              <a:pathLst>
                <a:path extrusionOk="0" h="769" w="785">
                  <a:moveTo>
                    <a:pt x="1" y="1"/>
                  </a:moveTo>
                  <a:lnTo>
                    <a:pt x="1" y="769"/>
                  </a:lnTo>
                  <a:lnTo>
                    <a:pt x="785" y="769"/>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5" name="Google Shape;15405;p54"/>
            <p:cNvSpPr/>
            <p:nvPr/>
          </p:nvSpPr>
          <p:spPr>
            <a:xfrm>
              <a:off x="2632269" y="2188088"/>
              <a:ext cx="43846" cy="43846"/>
            </a:xfrm>
            <a:custGeom>
              <a:rect b="b" l="l" r="r" t="t"/>
              <a:pathLst>
                <a:path extrusionOk="0" h="785" w="785">
                  <a:moveTo>
                    <a:pt x="1" y="1"/>
                  </a:moveTo>
                  <a:lnTo>
                    <a:pt x="1" y="784"/>
                  </a:lnTo>
                  <a:lnTo>
                    <a:pt x="785" y="784"/>
                  </a:lnTo>
                  <a:lnTo>
                    <a:pt x="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6" name="Google Shape;15406;p54"/>
            <p:cNvSpPr/>
            <p:nvPr/>
          </p:nvSpPr>
          <p:spPr>
            <a:xfrm>
              <a:off x="2632269" y="2231879"/>
              <a:ext cx="43846" cy="43846"/>
            </a:xfrm>
            <a:custGeom>
              <a:rect b="b" l="l" r="r" t="t"/>
              <a:pathLst>
                <a:path extrusionOk="0" h="785" w="785">
                  <a:moveTo>
                    <a:pt x="1" y="0"/>
                  </a:moveTo>
                  <a:lnTo>
                    <a:pt x="1" y="784"/>
                  </a:lnTo>
                  <a:lnTo>
                    <a:pt x="785" y="784"/>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7" name="Google Shape;15407;p54"/>
            <p:cNvSpPr/>
            <p:nvPr/>
          </p:nvSpPr>
          <p:spPr>
            <a:xfrm>
              <a:off x="2632269" y="2275669"/>
              <a:ext cx="43846" cy="42952"/>
            </a:xfrm>
            <a:custGeom>
              <a:rect b="b" l="l" r="r" t="t"/>
              <a:pathLst>
                <a:path extrusionOk="0" h="769" w="785">
                  <a:moveTo>
                    <a:pt x="1" y="0"/>
                  </a:moveTo>
                  <a:lnTo>
                    <a:pt x="1" y="768"/>
                  </a:lnTo>
                  <a:lnTo>
                    <a:pt x="785" y="768"/>
                  </a:lnTo>
                  <a:lnTo>
                    <a:pt x="7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08" name="Google Shape;15408;p54"/>
          <p:cNvGrpSpPr/>
          <p:nvPr/>
        </p:nvGrpSpPr>
        <p:grpSpPr>
          <a:xfrm>
            <a:off x="4433982" y="1176135"/>
            <a:ext cx="276022" cy="318213"/>
            <a:chOff x="2147925" y="2934100"/>
            <a:chExt cx="530200" cy="529825"/>
          </a:xfrm>
        </p:grpSpPr>
        <p:sp>
          <p:nvSpPr>
            <p:cNvPr id="15409" name="Google Shape;15409;p54"/>
            <p:cNvSpPr/>
            <p:nvPr/>
          </p:nvSpPr>
          <p:spPr>
            <a:xfrm>
              <a:off x="2147925" y="2934100"/>
              <a:ext cx="35300" cy="35300"/>
            </a:xfrm>
            <a:custGeom>
              <a:rect b="b" l="l" r="r" t="t"/>
              <a:pathLst>
                <a:path extrusionOk="0" h="1412" w="1412">
                  <a:moveTo>
                    <a:pt x="0" y="0"/>
                  </a:moveTo>
                  <a:lnTo>
                    <a:pt x="0" y="1411"/>
                  </a:lnTo>
                  <a:lnTo>
                    <a:pt x="1411" y="1411"/>
                  </a:lnTo>
                  <a:lnTo>
                    <a:pt x="141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0" name="Google Shape;15410;p54"/>
            <p:cNvSpPr/>
            <p:nvPr/>
          </p:nvSpPr>
          <p:spPr>
            <a:xfrm>
              <a:off x="2183200" y="2934100"/>
              <a:ext cx="35275" cy="35300"/>
            </a:xfrm>
            <a:custGeom>
              <a:rect b="b" l="l" r="r" t="t"/>
              <a:pathLst>
                <a:path extrusionOk="0" h="1412" w="1411">
                  <a:moveTo>
                    <a:pt x="0" y="0"/>
                  </a:moveTo>
                  <a:lnTo>
                    <a:pt x="0" y="1411"/>
                  </a:lnTo>
                  <a:lnTo>
                    <a:pt x="1411" y="1411"/>
                  </a:lnTo>
                  <a:lnTo>
                    <a:pt x="141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1" name="Google Shape;15411;p54"/>
            <p:cNvSpPr/>
            <p:nvPr/>
          </p:nvSpPr>
          <p:spPr>
            <a:xfrm>
              <a:off x="2147925" y="2969375"/>
              <a:ext cx="35300" cy="35275"/>
            </a:xfrm>
            <a:custGeom>
              <a:rect b="b" l="l" r="r" t="t"/>
              <a:pathLst>
                <a:path extrusionOk="0" h="1411" w="1412">
                  <a:moveTo>
                    <a:pt x="0" y="0"/>
                  </a:moveTo>
                  <a:lnTo>
                    <a:pt x="0" y="1411"/>
                  </a:lnTo>
                  <a:lnTo>
                    <a:pt x="1411" y="1411"/>
                  </a:lnTo>
                  <a:lnTo>
                    <a:pt x="141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2" name="Google Shape;15412;p54"/>
            <p:cNvSpPr/>
            <p:nvPr/>
          </p:nvSpPr>
          <p:spPr>
            <a:xfrm>
              <a:off x="2183200" y="2969375"/>
              <a:ext cx="35275" cy="35275"/>
            </a:xfrm>
            <a:custGeom>
              <a:rect b="b" l="l" r="r" t="t"/>
              <a:pathLst>
                <a:path extrusionOk="0" h="1411" w="1411">
                  <a:moveTo>
                    <a:pt x="0" y="0"/>
                  </a:moveTo>
                  <a:lnTo>
                    <a:pt x="0" y="1411"/>
                  </a:lnTo>
                  <a:lnTo>
                    <a:pt x="1411" y="1411"/>
                  </a:lnTo>
                  <a:lnTo>
                    <a:pt x="1411"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3" name="Google Shape;15413;p54"/>
            <p:cNvSpPr/>
            <p:nvPr/>
          </p:nvSpPr>
          <p:spPr>
            <a:xfrm>
              <a:off x="2218450" y="2969375"/>
              <a:ext cx="35300" cy="35275"/>
            </a:xfrm>
            <a:custGeom>
              <a:rect b="b" l="l" r="r" t="t"/>
              <a:pathLst>
                <a:path extrusionOk="0" h="1411" w="1412">
                  <a:moveTo>
                    <a:pt x="1" y="0"/>
                  </a:moveTo>
                  <a:lnTo>
                    <a:pt x="1" y="1411"/>
                  </a:lnTo>
                  <a:lnTo>
                    <a:pt x="1411" y="1411"/>
                  </a:lnTo>
                  <a:lnTo>
                    <a:pt x="141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4" name="Google Shape;15414;p54"/>
            <p:cNvSpPr/>
            <p:nvPr/>
          </p:nvSpPr>
          <p:spPr>
            <a:xfrm>
              <a:off x="2183200" y="3004625"/>
              <a:ext cx="35275" cy="35300"/>
            </a:xfrm>
            <a:custGeom>
              <a:rect b="b" l="l" r="r" t="t"/>
              <a:pathLst>
                <a:path extrusionOk="0" h="1412" w="1411">
                  <a:moveTo>
                    <a:pt x="0" y="1"/>
                  </a:moveTo>
                  <a:lnTo>
                    <a:pt x="0" y="1411"/>
                  </a:lnTo>
                  <a:lnTo>
                    <a:pt x="1411" y="1411"/>
                  </a:lnTo>
                  <a:lnTo>
                    <a:pt x="1411"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5" name="Google Shape;15415;p54"/>
            <p:cNvSpPr/>
            <p:nvPr/>
          </p:nvSpPr>
          <p:spPr>
            <a:xfrm>
              <a:off x="2218450" y="3004625"/>
              <a:ext cx="35300" cy="35300"/>
            </a:xfrm>
            <a:custGeom>
              <a:rect b="b" l="l" r="r" t="t"/>
              <a:pathLst>
                <a:path extrusionOk="0" h="1412" w="1412">
                  <a:moveTo>
                    <a:pt x="1" y="1"/>
                  </a:moveTo>
                  <a:lnTo>
                    <a:pt x="1" y="1411"/>
                  </a:lnTo>
                  <a:lnTo>
                    <a:pt x="1411" y="1411"/>
                  </a:lnTo>
                  <a:lnTo>
                    <a:pt x="1411"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6" name="Google Shape;15416;p54"/>
            <p:cNvSpPr/>
            <p:nvPr/>
          </p:nvSpPr>
          <p:spPr>
            <a:xfrm>
              <a:off x="2253725" y="3004625"/>
              <a:ext cx="35675" cy="35300"/>
            </a:xfrm>
            <a:custGeom>
              <a:rect b="b" l="l" r="r" t="t"/>
              <a:pathLst>
                <a:path extrusionOk="0" h="1412" w="1427">
                  <a:moveTo>
                    <a:pt x="0" y="1"/>
                  </a:moveTo>
                  <a:lnTo>
                    <a:pt x="0" y="1411"/>
                  </a:lnTo>
                  <a:lnTo>
                    <a:pt x="1427" y="1411"/>
                  </a:lnTo>
                  <a:lnTo>
                    <a:pt x="1427"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7" name="Google Shape;15417;p54"/>
            <p:cNvSpPr/>
            <p:nvPr/>
          </p:nvSpPr>
          <p:spPr>
            <a:xfrm>
              <a:off x="2218450" y="3039900"/>
              <a:ext cx="35300" cy="35675"/>
            </a:xfrm>
            <a:custGeom>
              <a:rect b="b" l="l" r="r" t="t"/>
              <a:pathLst>
                <a:path extrusionOk="0" h="1427" w="1412">
                  <a:moveTo>
                    <a:pt x="1" y="0"/>
                  </a:moveTo>
                  <a:lnTo>
                    <a:pt x="1" y="1427"/>
                  </a:lnTo>
                  <a:lnTo>
                    <a:pt x="1411" y="1427"/>
                  </a:lnTo>
                  <a:lnTo>
                    <a:pt x="141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8" name="Google Shape;15418;p54"/>
            <p:cNvSpPr/>
            <p:nvPr/>
          </p:nvSpPr>
          <p:spPr>
            <a:xfrm>
              <a:off x="2253725" y="3039900"/>
              <a:ext cx="35675" cy="35675"/>
            </a:xfrm>
            <a:custGeom>
              <a:rect b="b" l="l" r="r" t="t"/>
              <a:pathLst>
                <a:path extrusionOk="0" h="1427" w="1427">
                  <a:moveTo>
                    <a:pt x="0" y="0"/>
                  </a:moveTo>
                  <a:lnTo>
                    <a:pt x="0" y="1427"/>
                  </a:lnTo>
                  <a:lnTo>
                    <a:pt x="1427" y="1427"/>
                  </a:lnTo>
                  <a:lnTo>
                    <a:pt x="1427"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9" name="Google Shape;15419;p54"/>
            <p:cNvSpPr/>
            <p:nvPr/>
          </p:nvSpPr>
          <p:spPr>
            <a:xfrm>
              <a:off x="2289375" y="3039900"/>
              <a:ext cx="35300" cy="35675"/>
            </a:xfrm>
            <a:custGeom>
              <a:rect b="b" l="l" r="r" t="t"/>
              <a:pathLst>
                <a:path extrusionOk="0" h="1427" w="1412">
                  <a:moveTo>
                    <a:pt x="1" y="0"/>
                  </a:moveTo>
                  <a:lnTo>
                    <a:pt x="1" y="1427"/>
                  </a:lnTo>
                  <a:lnTo>
                    <a:pt x="1411" y="1427"/>
                  </a:lnTo>
                  <a:lnTo>
                    <a:pt x="141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0" name="Google Shape;15420;p54"/>
            <p:cNvSpPr/>
            <p:nvPr/>
          </p:nvSpPr>
          <p:spPr>
            <a:xfrm>
              <a:off x="2253725" y="3075550"/>
              <a:ext cx="35675" cy="35300"/>
            </a:xfrm>
            <a:custGeom>
              <a:rect b="b" l="l" r="r" t="t"/>
              <a:pathLst>
                <a:path extrusionOk="0" h="1412" w="1427">
                  <a:moveTo>
                    <a:pt x="0" y="1"/>
                  </a:moveTo>
                  <a:lnTo>
                    <a:pt x="0" y="1411"/>
                  </a:lnTo>
                  <a:lnTo>
                    <a:pt x="1427" y="1411"/>
                  </a:lnTo>
                  <a:lnTo>
                    <a:pt x="1427"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1" name="Google Shape;15421;p54"/>
            <p:cNvSpPr/>
            <p:nvPr/>
          </p:nvSpPr>
          <p:spPr>
            <a:xfrm>
              <a:off x="2289375" y="3075550"/>
              <a:ext cx="35300" cy="35300"/>
            </a:xfrm>
            <a:custGeom>
              <a:rect b="b" l="l" r="r" t="t"/>
              <a:pathLst>
                <a:path extrusionOk="0" h="1412" w="1412">
                  <a:moveTo>
                    <a:pt x="1" y="1"/>
                  </a:moveTo>
                  <a:lnTo>
                    <a:pt x="1" y="1411"/>
                  </a:lnTo>
                  <a:lnTo>
                    <a:pt x="1411" y="1411"/>
                  </a:lnTo>
                  <a:lnTo>
                    <a:pt x="1411"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2" name="Google Shape;15422;p54"/>
            <p:cNvSpPr/>
            <p:nvPr/>
          </p:nvSpPr>
          <p:spPr>
            <a:xfrm>
              <a:off x="2324650" y="3075550"/>
              <a:ext cx="35300" cy="35300"/>
            </a:xfrm>
            <a:custGeom>
              <a:rect b="b" l="l" r="r" t="t"/>
              <a:pathLst>
                <a:path extrusionOk="0" h="1412" w="1412">
                  <a:moveTo>
                    <a:pt x="0" y="1"/>
                  </a:moveTo>
                  <a:lnTo>
                    <a:pt x="0" y="1411"/>
                  </a:lnTo>
                  <a:lnTo>
                    <a:pt x="1411" y="1411"/>
                  </a:lnTo>
                  <a:lnTo>
                    <a:pt x="1411"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3" name="Google Shape;15423;p54"/>
            <p:cNvSpPr/>
            <p:nvPr/>
          </p:nvSpPr>
          <p:spPr>
            <a:xfrm>
              <a:off x="2289375" y="3110825"/>
              <a:ext cx="35300" cy="35300"/>
            </a:xfrm>
            <a:custGeom>
              <a:rect b="b" l="l" r="r" t="t"/>
              <a:pathLst>
                <a:path extrusionOk="0" h="1412" w="1412">
                  <a:moveTo>
                    <a:pt x="1" y="0"/>
                  </a:moveTo>
                  <a:lnTo>
                    <a:pt x="1" y="1411"/>
                  </a:lnTo>
                  <a:lnTo>
                    <a:pt x="1411" y="1411"/>
                  </a:lnTo>
                  <a:lnTo>
                    <a:pt x="141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4" name="Google Shape;15424;p54"/>
            <p:cNvSpPr/>
            <p:nvPr/>
          </p:nvSpPr>
          <p:spPr>
            <a:xfrm>
              <a:off x="2324650" y="3110825"/>
              <a:ext cx="35300" cy="35300"/>
            </a:xfrm>
            <a:custGeom>
              <a:rect b="b" l="l" r="r" t="t"/>
              <a:pathLst>
                <a:path extrusionOk="0" h="1412" w="1412">
                  <a:moveTo>
                    <a:pt x="0" y="0"/>
                  </a:moveTo>
                  <a:lnTo>
                    <a:pt x="0" y="1411"/>
                  </a:lnTo>
                  <a:lnTo>
                    <a:pt x="1411" y="1411"/>
                  </a:lnTo>
                  <a:lnTo>
                    <a:pt x="1411"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5" name="Google Shape;15425;p54"/>
            <p:cNvSpPr/>
            <p:nvPr/>
          </p:nvSpPr>
          <p:spPr>
            <a:xfrm>
              <a:off x="2359925" y="3110825"/>
              <a:ext cx="35275" cy="35300"/>
            </a:xfrm>
            <a:custGeom>
              <a:rect b="b" l="l" r="r" t="t"/>
              <a:pathLst>
                <a:path extrusionOk="0" h="1412" w="1411">
                  <a:moveTo>
                    <a:pt x="0" y="0"/>
                  </a:moveTo>
                  <a:lnTo>
                    <a:pt x="0" y="1411"/>
                  </a:lnTo>
                  <a:lnTo>
                    <a:pt x="1411" y="1411"/>
                  </a:lnTo>
                  <a:lnTo>
                    <a:pt x="141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6" name="Google Shape;15426;p54"/>
            <p:cNvSpPr/>
            <p:nvPr/>
          </p:nvSpPr>
          <p:spPr>
            <a:xfrm>
              <a:off x="2324650" y="3146100"/>
              <a:ext cx="35300" cy="35275"/>
            </a:xfrm>
            <a:custGeom>
              <a:rect b="b" l="l" r="r" t="t"/>
              <a:pathLst>
                <a:path extrusionOk="0" h="1411" w="1412">
                  <a:moveTo>
                    <a:pt x="0" y="0"/>
                  </a:moveTo>
                  <a:lnTo>
                    <a:pt x="0" y="1411"/>
                  </a:lnTo>
                  <a:lnTo>
                    <a:pt x="1411" y="1411"/>
                  </a:lnTo>
                  <a:lnTo>
                    <a:pt x="141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7" name="Google Shape;15427;p54"/>
            <p:cNvSpPr/>
            <p:nvPr/>
          </p:nvSpPr>
          <p:spPr>
            <a:xfrm>
              <a:off x="2359925" y="3146100"/>
              <a:ext cx="35275" cy="35275"/>
            </a:xfrm>
            <a:custGeom>
              <a:rect b="b" l="l" r="r" t="t"/>
              <a:pathLst>
                <a:path extrusionOk="0" h="1411" w="1411">
                  <a:moveTo>
                    <a:pt x="0" y="0"/>
                  </a:moveTo>
                  <a:lnTo>
                    <a:pt x="0" y="1411"/>
                  </a:lnTo>
                  <a:lnTo>
                    <a:pt x="1411" y="1411"/>
                  </a:lnTo>
                  <a:lnTo>
                    <a:pt x="1411"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8" name="Google Shape;15428;p54"/>
            <p:cNvSpPr/>
            <p:nvPr/>
          </p:nvSpPr>
          <p:spPr>
            <a:xfrm>
              <a:off x="2395175" y="3146100"/>
              <a:ext cx="35300" cy="35275"/>
            </a:xfrm>
            <a:custGeom>
              <a:rect b="b" l="l" r="r" t="t"/>
              <a:pathLst>
                <a:path extrusionOk="0" h="1411" w="1412">
                  <a:moveTo>
                    <a:pt x="1" y="0"/>
                  </a:moveTo>
                  <a:lnTo>
                    <a:pt x="1" y="1411"/>
                  </a:lnTo>
                  <a:lnTo>
                    <a:pt x="1412" y="1411"/>
                  </a:lnTo>
                  <a:lnTo>
                    <a:pt x="1412"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9" name="Google Shape;15429;p54"/>
            <p:cNvSpPr/>
            <p:nvPr/>
          </p:nvSpPr>
          <p:spPr>
            <a:xfrm>
              <a:off x="2359925" y="3181350"/>
              <a:ext cx="35275" cy="35300"/>
            </a:xfrm>
            <a:custGeom>
              <a:rect b="b" l="l" r="r" t="t"/>
              <a:pathLst>
                <a:path extrusionOk="0" h="1412" w="1411">
                  <a:moveTo>
                    <a:pt x="0" y="1"/>
                  </a:moveTo>
                  <a:lnTo>
                    <a:pt x="0" y="1412"/>
                  </a:lnTo>
                  <a:lnTo>
                    <a:pt x="1411" y="1412"/>
                  </a:lnTo>
                  <a:lnTo>
                    <a:pt x="1411"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0" name="Google Shape;15430;p54"/>
            <p:cNvSpPr/>
            <p:nvPr/>
          </p:nvSpPr>
          <p:spPr>
            <a:xfrm>
              <a:off x="2395175" y="3181350"/>
              <a:ext cx="35300" cy="35300"/>
            </a:xfrm>
            <a:custGeom>
              <a:rect b="b" l="l" r="r" t="t"/>
              <a:pathLst>
                <a:path extrusionOk="0" h="1412" w="1412">
                  <a:moveTo>
                    <a:pt x="1" y="1"/>
                  </a:moveTo>
                  <a:lnTo>
                    <a:pt x="1" y="1412"/>
                  </a:lnTo>
                  <a:lnTo>
                    <a:pt x="1412" y="1412"/>
                  </a:lnTo>
                  <a:lnTo>
                    <a:pt x="1412"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1" name="Google Shape;15431;p54"/>
            <p:cNvSpPr/>
            <p:nvPr/>
          </p:nvSpPr>
          <p:spPr>
            <a:xfrm>
              <a:off x="2430450" y="3181350"/>
              <a:ext cx="35300" cy="35300"/>
            </a:xfrm>
            <a:custGeom>
              <a:rect b="b" l="l" r="r" t="t"/>
              <a:pathLst>
                <a:path extrusionOk="0" h="1412" w="1412">
                  <a:moveTo>
                    <a:pt x="1" y="1"/>
                  </a:moveTo>
                  <a:lnTo>
                    <a:pt x="1" y="1412"/>
                  </a:lnTo>
                  <a:lnTo>
                    <a:pt x="1411" y="1412"/>
                  </a:lnTo>
                  <a:lnTo>
                    <a:pt x="1411"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2" name="Google Shape;15432;p54"/>
            <p:cNvSpPr/>
            <p:nvPr/>
          </p:nvSpPr>
          <p:spPr>
            <a:xfrm>
              <a:off x="2395175" y="3216625"/>
              <a:ext cx="35300" cy="35300"/>
            </a:xfrm>
            <a:custGeom>
              <a:rect b="b" l="l" r="r" t="t"/>
              <a:pathLst>
                <a:path extrusionOk="0" h="1412" w="1412">
                  <a:moveTo>
                    <a:pt x="1" y="1"/>
                  </a:moveTo>
                  <a:lnTo>
                    <a:pt x="1" y="1411"/>
                  </a:lnTo>
                  <a:lnTo>
                    <a:pt x="1412" y="1411"/>
                  </a:lnTo>
                  <a:lnTo>
                    <a:pt x="1412"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3" name="Google Shape;15433;p54"/>
            <p:cNvSpPr/>
            <p:nvPr/>
          </p:nvSpPr>
          <p:spPr>
            <a:xfrm>
              <a:off x="2430450" y="3216625"/>
              <a:ext cx="35300" cy="35300"/>
            </a:xfrm>
            <a:custGeom>
              <a:rect b="b" l="l" r="r" t="t"/>
              <a:pathLst>
                <a:path extrusionOk="0" h="1412" w="1412">
                  <a:moveTo>
                    <a:pt x="1" y="1"/>
                  </a:moveTo>
                  <a:lnTo>
                    <a:pt x="1" y="1411"/>
                  </a:lnTo>
                  <a:lnTo>
                    <a:pt x="1411" y="1411"/>
                  </a:lnTo>
                  <a:lnTo>
                    <a:pt x="1411"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4" name="Google Shape;15434;p54"/>
            <p:cNvSpPr/>
            <p:nvPr/>
          </p:nvSpPr>
          <p:spPr>
            <a:xfrm>
              <a:off x="2465725" y="3216625"/>
              <a:ext cx="35675" cy="35300"/>
            </a:xfrm>
            <a:custGeom>
              <a:rect b="b" l="l" r="r" t="t"/>
              <a:pathLst>
                <a:path extrusionOk="0" h="1412" w="1427">
                  <a:moveTo>
                    <a:pt x="0" y="1"/>
                  </a:moveTo>
                  <a:lnTo>
                    <a:pt x="0" y="1411"/>
                  </a:lnTo>
                  <a:lnTo>
                    <a:pt x="1427" y="1411"/>
                  </a:lnTo>
                  <a:lnTo>
                    <a:pt x="1427"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5" name="Google Shape;15435;p54"/>
            <p:cNvSpPr/>
            <p:nvPr/>
          </p:nvSpPr>
          <p:spPr>
            <a:xfrm>
              <a:off x="2430450" y="3251900"/>
              <a:ext cx="35300" cy="35675"/>
            </a:xfrm>
            <a:custGeom>
              <a:rect b="b" l="l" r="r" t="t"/>
              <a:pathLst>
                <a:path extrusionOk="0" h="1427" w="1412">
                  <a:moveTo>
                    <a:pt x="1" y="0"/>
                  </a:moveTo>
                  <a:lnTo>
                    <a:pt x="1" y="1427"/>
                  </a:lnTo>
                  <a:lnTo>
                    <a:pt x="1411" y="1427"/>
                  </a:lnTo>
                  <a:lnTo>
                    <a:pt x="141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6" name="Google Shape;15436;p54"/>
            <p:cNvSpPr/>
            <p:nvPr/>
          </p:nvSpPr>
          <p:spPr>
            <a:xfrm>
              <a:off x="2465725" y="3251900"/>
              <a:ext cx="35675" cy="35675"/>
            </a:xfrm>
            <a:custGeom>
              <a:rect b="b" l="l" r="r" t="t"/>
              <a:pathLst>
                <a:path extrusionOk="0" h="1427" w="1427">
                  <a:moveTo>
                    <a:pt x="0" y="0"/>
                  </a:moveTo>
                  <a:lnTo>
                    <a:pt x="0" y="1427"/>
                  </a:lnTo>
                  <a:lnTo>
                    <a:pt x="1427" y="1427"/>
                  </a:lnTo>
                  <a:lnTo>
                    <a:pt x="1427"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7" name="Google Shape;15437;p54"/>
            <p:cNvSpPr/>
            <p:nvPr/>
          </p:nvSpPr>
          <p:spPr>
            <a:xfrm>
              <a:off x="2501375" y="3251900"/>
              <a:ext cx="35300" cy="35675"/>
            </a:xfrm>
            <a:custGeom>
              <a:rect b="b" l="l" r="r" t="t"/>
              <a:pathLst>
                <a:path extrusionOk="0" h="1427" w="1412">
                  <a:moveTo>
                    <a:pt x="1" y="0"/>
                  </a:moveTo>
                  <a:lnTo>
                    <a:pt x="1" y="1427"/>
                  </a:lnTo>
                  <a:lnTo>
                    <a:pt x="1411" y="1427"/>
                  </a:lnTo>
                  <a:lnTo>
                    <a:pt x="1411"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8" name="Google Shape;15438;p54"/>
            <p:cNvSpPr/>
            <p:nvPr/>
          </p:nvSpPr>
          <p:spPr>
            <a:xfrm>
              <a:off x="2571900" y="3251900"/>
              <a:ext cx="35300" cy="35675"/>
            </a:xfrm>
            <a:custGeom>
              <a:rect b="b" l="l" r="r" t="t"/>
              <a:pathLst>
                <a:path extrusionOk="0" h="1427" w="1412">
                  <a:moveTo>
                    <a:pt x="1" y="0"/>
                  </a:moveTo>
                  <a:lnTo>
                    <a:pt x="1" y="1427"/>
                  </a:lnTo>
                  <a:lnTo>
                    <a:pt x="1412" y="1427"/>
                  </a:lnTo>
                  <a:lnTo>
                    <a:pt x="14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9" name="Google Shape;15439;p54"/>
            <p:cNvSpPr/>
            <p:nvPr/>
          </p:nvSpPr>
          <p:spPr>
            <a:xfrm>
              <a:off x="2465725" y="3287550"/>
              <a:ext cx="35675" cy="35300"/>
            </a:xfrm>
            <a:custGeom>
              <a:rect b="b" l="l" r="r" t="t"/>
              <a:pathLst>
                <a:path extrusionOk="0" h="1412" w="1427">
                  <a:moveTo>
                    <a:pt x="0" y="1"/>
                  </a:moveTo>
                  <a:lnTo>
                    <a:pt x="0" y="1411"/>
                  </a:lnTo>
                  <a:lnTo>
                    <a:pt x="1427" y="1411"/>
                  </a:lnTo>
                  <a:lnTo>
                    <a:pt x="1427"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0" name="Google Shape;15440;p54"/>
            <p:cNvSpPr/>
            <p:nvPr/>
          </p:nvSpPr>
          <p:spPr>
            <a:xfrm>
              <a:off x="2501375" y="3287550"/>
              <a:ext cx="35300" cy="35300"/>
            </a:xfrm>
            <a:custGeom>
              <a:rect b="b" l="l" r="r" t="t"/>
              <a:pathLst>
                <a:path extrusionOk="0" h="1412" w="1412">
                  <a:moveTo>
                    <a:pt x="1" y="1"/>
                  </a:moveTo>
                  <a:lnTo>
                    <a:pt x="1" y="1411"/>
                  </a:lnTo>
                  <a:lnTo>
                    <a:pt x="1411" y="1411"/>
                  </a:lnTo>
                  <a:lnTo>
                    <a:pt x="1411"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1" name="Google Shape;15441;p54"/>
            <p:cNvSpPr/>
            <p:nvPr/>
          </p:nvSpPr>
          <p:spPr>
            <a:xfrm>
              <a:off x="2536650" y="3287550"/>
              <a:ext cx="35275" cy="35300"/>
            </a:xfrm>
            <a:custGeom>
              <a:rect b="b" l="l" r="r" t="t"/>
              <a:pathLst>
                <a:path extrusionOk="0" h="1412" w="1411">
                  <a:moveTo>
                    <a:pt x="0" y="1"/>
                  </a:moveTo>
                  <a:lnTo>
                    <a:pt x="0" y="1411"/>
                  </a:lnTo>
                  <a:lnTo>
                    <a:pt x="1411" y="1411"/>
                  </a:lnTo>
                  <a:lnTo>
                    <a:pt x="1411" y="1"/>
                  </a:lnTo>
                  <a:close/>
                </a:path>
              </a:pathLst>
            </a:custGeom>
            <a:solidFill>
              <a:srgbClr val="8B6A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2" name="Google Shape;15442;p54"/>
            <p:cNvSpPr/>
            <p:nvPr/>
          </p:nvSpPr>
          <p:spPr>
            <a:xfrm>
              <a:off x="2501375" y="3322825"/>
              <a:ext cx="35300" cy="35275"/>
            </a:xfrm>
            <a:custGeom>
              <a:rect b="b" l="l" r="r" t="t"/>
              <a:pathLst>
                <a:path extrusionOk="0" h="1411" w="1412">
                  <a:moveTo>
                    <a:pt x="1" y="0"/>
                  </a:moveTo>
                  <a:lnTo>
                    <a:pt x="1" y="1411"/>
                  </a:lnTo>
                  <a:lnTo>
                    <a:pt x="1411" y="1411"/>
                  </a:lnTo>
                  <a:lnTo>
                    <a:pt x="1411" y="0"/>
                  </a:lnTo>
                  <a:close/>
                </a:path>
              </a:pathLst>
            </a:custGeom>
            <a:solidFill>
              <a:srgbClr val="8B6A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3" name="Google Shape;15443;p54"/>
            <p:cNvSpPr/>
            <p:nvPr/>
          </p:nvSpPr>
          <p:spPr>
            <a:xfrm>
              <a:off x="2536650" y="3322825"/>
              <a:ext cx="35275" cy="35275"/>
            </a:xfrm>
            <a:custGeom>
              <a:rect b="b" l="l" r="r" t="t"/>
              <a:pathLst>
                <a:path extrusionOk="0" h="1411" w="1411">
                  <a:moveTo>
                    <a:pt x="0" y="0"/>
                  </a:moveTo>
                  <a:lnTo>
                    <a:pt x="0" y="1411"/>
                  </a:lnTo>
                  <a:lnTo>
                    <a:pt x="1411" y="1411"/>
                  </a:lnTo>
                  <a:lnTo>
                    <a:pt x="141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4" name="Google Shape;15444;p54"/>
            <p:cNvSpPr/>
            <p:nvPr/>
          </p:nvSpPr>
          <p:spPr>
            <a:xfrm>
              <a:off x="2465725" y="3358075"/>
              <a:ext cx="35675" cy="35300"/>
            </a:xfrm>
            <a:custGeom>
              <a:rect b="b" l="l" r="r" t="t"/>
              <a:pathLst>
                <a:path extrusionOk="0" h="1412" w="1427">
                  <a:moveTo>
                    <a:pt x="0" y="1"/>
                  </a:moveTo>
                  <a:lnTo>
                    <a:pt x="0" y="1412"/>
                  </a:lnTo>
                  <a:lnTo>
                    <a:pt x="1427" y="1412"/>
                  </a:lnTo>
                  <a:lnTo>
                    <a:pt x="142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5" name="Google Shape;15445;p54"/>
            <p:cNvSpPr/>
            <p:nvPr/>
          </p:nvSpPr>
          <p:spPr>
            <a:xfrm>
              <a:off x="2571900" y="3358075"/>
              <a:ext cx="35300" cy="35300"/>
            </a:xfrm>
            <a:custGeom>
              <a:rect b="b" l="l" r="r" t="t"/>
              <a:pathLst>
                <a:path extrusionOk="0" h="1412" w="1412">
                  <a:moveTo>
                    <a:pt x="1" y="1"/>
                  </a:moveTo>
                  <a:lnTo>
                    <a:pt x="1" y="1412"/>
                  </a:lnTo>
                  <a:lnTo>
                    <a:pt x="1412" y="1412"/>
                  </a:lnTo>
                  <a:lnTo>
                    <a:pt x="1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6" name="Google Shape;15446;p54"/>
            <p:cNvSpPr/>
            <p:nvPr/>
          </p:nvSpPr>
          <p:spPr>
            <a:xfrm>
              <a:off x="2607175" y="3393350"/>
              <a:ext cx="35300" cy="35300"/>
            </a:xfrm>
            <a:custGeom>
              <a:rect b="b" l="l" r="r" t="t"/>
              <a:pathLst>
                <a:path extrusionOk="0" h="1412" w="1412">
                  <a:moveTo>
                    <a:pt x="1" y="1"/>
                  </a:moveTo>
                  <a:lnTo>
                    <a:pt x="1" y="1411"/>
                  </a:lnTo>
                  <a:lnTo>
                    <a:pt x="1411" y="1411"/>
                  </a:lnTo>
                  <a:lnTo>
                    <a:pt x="14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7" name="Google Shape;15447;p54"/>
            <p:cNvSpPr/>
            <p:nvPr/>
          </p:nvSpPr>
          <p:spPr>
            <a:xfrm>
              <a:off x="2642450" y="3428625"/>
              <a:ext cx="35675" cy="35300"/>
            </a:xfrm>
            <a:custGeom>
              <a:rect b="b" l="l" r="r" t="t"/>
              <a:pathLst>
                <a:path extrusionOk="0" h="1412" w="1427">
                  <a:moveTo>
                    <a:pt x="0" y="0"/>
                  </a:moveTo>
                  <a:lnTo>
                    <a:pt x="0" y="1411"/>
                  </a:lnTo>
                  <a:lnTo>
                    <a:pt x="1427" y="1411"/>
                  </a:lnTo>
                  <a:lnTo>
                    <a:pt x="14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8" name="Google Shape;15448;p54"/>
            <p:cNvSpPr/>
            <p:nvPr/>
          </p:nvSpPr>
          <p:spPr>
            <a:xfrm>
              <a:off x="2147925" y="3146100"/>
              <a:ext cx="17650" cy="17650"/>
            </a:xfrm>
            <a:custGeom>
              <a:rect b="b" l="l" r="r" t="t"/>
              <a:pathLst>
                <a:path extrusionOk="0" h="706" w="706">
                  <a:moveTo>
                    <a:pt x="0" y="0"/>
                  </a:moveTo>
                  <a:lnTo>
                    <a:pt x="0"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9" name="Google Shape;15449;p54"/>
            <p:cNvSpPr/>
            <p:nvPr/>
          </p:nvSpPr>
          <p:spPr>
            <a:xfrm>
              <a:off x="2218450" y="3146100"/>
              <a:ext cx="17675" cy="17650"/>
            </a:xfrm>
            <a:custGeom>
              <a:rect b="b" l="l" r="r" t="t"/>
              <a:pathLst>
                <a:path extrusionOk="0" h="706" w="707">
                  <a:moveTo>
                    <a:pt x="1" y="0"/>
                  </a:moveTo>
                  <a:lnTo>
                    <a:pt x="1"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0" name="Google Shape;15450;p54"/>
            <p:cNvSpPr/>
            <p:nvPr/>
          </p:nvSpPr>
          <p:spPr>
            <a:xfrm>
              <a:off x="2183200" y="3163725"/>
              <a:ext cx="17650" cy="17650"/>
            </a:xfrm>
            <a:custGeom>
              <a:rect b="b" l="l" r="r" t="t"/>
              <a:pathLst>
                <a:path extrusionOk="0" h="706" w="706">
                  <a:moveTo>
                    <a:pt x="0" y="0"/>
                  </a:moveTo>
                  <a:lnTo>
                    <a:pt x="0" y="706"/>
                  </a:lnTo>
                  <a:lnTo>
                    <a:pt x="705" y="706"/>
                  </a:lnTo>
                  <a:lnTo>
                    <a:pt x="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1" name="Google Shape;15451;p54"/>
            <p:cNvSpPr/>
            <p:nvPr/>
          </p:nvSpPr>
          <p:spPr>
            <a:xfrm>
              <a:off x="2165550" y="3181350"/>
              <a:ext cx="17675" cy="17675"/>
            </a:xfrm>
            <a:custGeom>
              <a:rect b="b" l="l" r="r" t="t"/>
              <a:pathLst>
                <a:path extrusionOk="0" h="707" w="707">
                  <a:moveTo>
                    <a:pt x="1" y="1"/>
                  </a:moveTo>
                  <a:lnTo>
                    <a:pt x="1" y="706"/>
                  </a:lnTo>
                  <a:lnTo>
                    <a:pt x="706" y="706"/>
                  </a:lnTo>
                  <a:lnTo>
                    <a:pt x="7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2" name="Google Shape;15452;p54"/>
            <p:cNvSpPr/>
            <p:nvPr/>
          </p:nvSpPr>
          <p:spPr>
            <a:xfrm>
              <a:off x="2200825" y="3181350"/>
              <a:ext cx="17650" cy="17675"/>
            </a:xfrm>
            <a:custGeom>
              <a:rect b="b" l="l" r="r" t="t"/>
              <a:pathLst>
                <a:path extrusionOk="0" h="707" w="706">
                  <a:moveTo>
                    <a:pt x="0" y="1"/>
                  </a:moveTo>
                  <a:lnTo>
                    <a:pt x="0" y="706"/>
                  </a:lnTo>
                  <a:lnTo>
                    <a:pt x="706" y="706"/>
                  </a:lnTo>
                  <a:lnTo>
                    <a:pt x="7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3" name="Google Shape;15453;p54"/>
            <p:cNvSpPr/>
            <p:nvPr/>
          </p:nvSpPr>
          <p:spPr>
            <a:xfrm>
              <a:off x="2183200" y="3199000"/>
              <a:ext cx="17650" cy="17650"/>
            </a:xfrm>
            <a:custGeom>
              <a:rect b="b" l="l" r="r" t="t"/>
              <a:pathLst>
                <a:path extrusionOk="0" h="706" w="706">
                  <a:moveTo>
                    <a:pt x="0" y="0"/>
                  </a:moveTo>
                  <a:lnTo>
                    <a:pt x="0" y="706"/>
                  </a:lnTo>
                  <a:lnTo>
                    <a:pt x="705" y="706"/>
                  </a:lnTo>
                  <a:lnTo>
                    <a:pt x="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4" name="Google Shape;15454;p54"/>
            <p:cNvSpPr/>
            <p:nvPr/>
          </p:nvSpPr>
          <p:spPr>
            <a:xfrm>
              <a:off x="2147925" y="3216625"/>
              <a:ext cx="17650" cy="17650"/>
            </a:xfrm>
            <a:custGeom>
              <a:rect b="b" l="l" r="r" t="t"/>
              <a:pathLst>
                <a:path extrusionOk="0" h="706" w="706">
                  <a:moveTo>
                    <a:pt x="0" y="1"/>
                  </a:moveTo>
                  <a:lnTo>
                    <a:pt x="0" y="706"/>
                  </a:lnTo>
                  <a:lnTo>
                    <a:pt x="706" y="706"/>
                  </a:lnTo>
                  <a:lnTo>
                    <a:pt x="7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5" name="Google Shape;15455;p54"/>
            <p:cNvSpPr/>
            <p:nvPr/>
          </p:nvSpPr>
          <p:spPr>
            <a:xfrm>
              <a:off x="2218450" y="3216625"/>
              <a:ext cx="17675" cy="17650"/>
            </a:xfrm>
            <a:custGeom>
              <a:rect b="b" l="l" r="r" t="t"/>
              <a:pathLst>
                <a:path extrusionOk="0" h="706" w="707">
                  <a:moveTo>
                    <a:pt x="1" y="1"/>
                  </a:moveTo>
                  <a:lnTo>
                    <a:pt x="1" y="706"/>
                  </a:lnTo>
                  <a:lnTo>
                    <a:pt x="706" y="706"/>
                  </a:lnTo>
                  <a:lnTo>
                    <a:pt x="7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6" name="Google Shape;15456;p54"/>
            <p:cNvSpPr/>
            <p:nvPr/>
          </p:nvSpPr>
          <p:spPr>
            <a:xfrm>
              <a:off x="2501375" y="3128450"/>
              <a:ext cx="17650" cy="17675"/>
            </a:xfrm>
            <a:custGeom>
              <a:rect b="b" l="l" r="r" t="t"/>
              <a:pathLst>
                <a:path extrusionOk="0" h="707" w="706">
                  <a:moveTo>
                    <a:pt x="1" y="1"/>
                  </a:moveTo>
                  <a:lnTo>
                    <a:pt x="1" y="706"/>
                  </a:lnTo>
                  <a:lnTo>
                    <a:pt x="706" y="706"/>
                  </a:lnTo>
                  <a:lnTo>
                    <a:pt x="7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7" name="Google Shape;15457;p54"/>
            <p:cNvSpPr/>
            <p:nvPr/>
          </p:nvSpPr>
          <p:spPr>
            <a:xfrm>
              <a:off x="2571900" y="3128450"/>
              <a:ext cx="17675" cy="17675"/>
            </a:xfrm>
            <a:custGeom>
              <a:rect b="b" l="l" r="r" t="t"/>
              <a:pathLst>
                <a:path extrusionOk="0" h="707" w="707">
                  <a:moveTo>
                    <a:pt x="1" y="1"/>
                  </a:moveTo>
                  <a:lnTo>
                    <a:pt x="1" y="706"/>
                  </a:lnTo>
                  <a:lnTo>
                    <a:pt x="706" y="706"/>
                  </a:lnTo>
                  <a:lnTo>
                    <a:pt x="7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8" name="Google Shape;15458;p54"/>
            <p:cNvSpPr/>
            <p:nvPr/>
          </p:nvSpPr>
          <p:spPr>
            <a:xfrm>
              <a:off x="2536650" y="3146100"/>
              <a:ext cx="17650" cy="17650"/>
            </a:xfrm>
            <a:custGeom>
              <a:rect b="b" l="l" r="r" t="t"/>
              <a:pathLst>
                <a:path extrusionOk="0" h="706" w="706">
                  <a:moveTo>
                    <a:pt x="0" y="0"/>
                  </a:moveTo>
                  <a:lnTo>
                    <a:pt x="0" y="705"/>
                  </a:lnTo>
                  <a:lnTo>
                    <a:pt x="706" y="705"/>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9" name="Google Shape;15459;p54"/>
            <p:cNvSpPr/>
            <p:nvPr/>
          </p:nvSpPr>
          <p:spPr>
            <a:xfrm>
              <a:off x="2519000" y="3163725"/>
              <a:ext cx="17675" cy="17650"/>
            </a:xfrm>
            <a:custGeom>
              <a:rect b="b" l="l" r="r" t="t"/>
              <a:pathLst>
                <a:path extrusionOk="0" h="706" w="707">
                  <a:moveTo>
                    <a:pt x="1" y="0"/>
                  </a:moveTo>
                  <a:lnTo>
                    <a:pt x="1" y="706"/>
                  </a:lnTo>
                  <a:lnTo>
                    <a:pt x="706" y="706"/>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0" name="Google Shape;15460;p54"/>
            <p:cNvSpPr/>
            <p:nvPr/>
          </p:nvSpPr>
          <p:spPr>
            <a:xfrm>
              <a:off x="2554275" y="3163725"/>
              <a:ext cx="17650" cy="17650"/>
            </a:xfrm>
            <a:custGeom>
              <a:rect b="b" l="l" r="r" t="t"/>
              <a:pathLst>
                <a:path extrusionOk="0" h="706" w="706">
                  <a:moveTo>
                    <a:pt x="1" y="0"/>
                  </a:moveTo>
                  <a:lnTo>
                    <a:pt x="1" y="706"/>
                  </a:lnTo>
                  <a:lnTo>
                    <a:pt x="706" y="706"/>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1" name="Google Shape;15461;p54"/>
            <p:cNvSpPr/>
            <p:nvPr/>
          </p:nvSpPr>
          <p:spPr>
            <a:xfrm>
              <a:off x="2536650" y="3181350"/>
              <a:ext cx="17650" cy="17675"/>
            </a:xfrm>
            <a:custGeom>
              <a:rect b="b" l="l" r="r" t="t"/>
              <a:pathLst>
                <a:path extrusionOk="0" h="707" w="706">
                  <a:moveTo>
                    <a:pt x="0" y="1"/>
                  </a:moveTo>
                  <a:lnTo>
                    <a:pt x="0" y="706"/>
                  </a:lnTo>
                  <a:lnTo>
                    <a:pt x="706" y="706"/>
                  </a:lnTo>
                  <a:lnTo>
                    <a:pt x="7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2" name="Google Shape;15462;p54"/>
            <p:cNvSpPr/>
            <p:nvPr/>
          </p:nvSpPr>
          <p:spPr>
            <a:xfrm>
              <a:off x="2501375" y="3199000"/>
              <a:ext cx="17650" cy="17650"/>
            </a:xfrm>
            <a:custGeom>
              <a:rect b="b" l="l" r="r" t="t"/>
              <a:pathLst>
                <a:path extrusionOk="0" h="706" w="706">
                  <a:moveTo>
                    <a:pt x="1" y="0"/>
                  </a:moveTo>
                  <a:lnTo>
                    <a:pt x="1" y="706"/>
                  </a:lnTo>
                  <a:lnTo>
                    <a:pt x="706" y="706"/>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3" name="Google Shape;15463;p54"/>
            <p:cNvSpPr/>
            <p:nvPr/>
          </p:nvSpPr>
          <p:spPr>
            <a:xfrm>
              <a:off x="2571900" y="3199000"/>
              <a:ext cx="17675" cy="17650"/>
            </a:xfrm>
            <a:custGeom>
              <a:rect b="b" l="l" r="r" t="t"/>
              <a:pathLst>
                <a:path extrusionOk="0" h="706" w="707">
                  <a:moveTo>
                    <a:pt x="1" y="0"/>
                  </a:moveTo>
                  <a:lnTo>
                    <a:pt x="1" y="706"/>
                  </a:lnTo>
                  <a:lnTo>
                    <a:pt x="706" y="706"/>
                  </a:ln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64" name="Google Shape;15464;p54"/>
          <p:cNvGrpSpPr/>
          <p:nvPr/>
        </p:nvGrpSpPr>
        <p:grpSpPr>
          <a:xfrm>
            <a:off x="7256147" y="1176124"/>
            <a:ext cx="240507" cy="318224"/>
            <a:chOff x="4269050" y="1308675"/>
            <a:chExt cx="188500" cy="264525"/>
          </a:xfrm>
        </p:grpSpPr>
        <p:sp>
          <p:nvSpPr>
            <p:cNvPr id="15465" name="Google Shape;15465;p54"/>
            <p:cNvSpPr/>
            <p:nvPr/>
          </p:nvSpPr>
          <p:spPr>
            <a:xfrm>
              <a:off x="4382300" y="1554375"/>
              <a:ext cx="18825" cy="18825"/>
            </a:xfrm>
            <a:custGeom>
              <a:rect b="b" l="l" r="r" t="t"/>
              <a:pathLst>
                <a:path extrusionOk="0" h="753" w="753">
                  <a:moveTo>
                    <a:pt x="0" y="0"/>
                  </a:moveTo>
                  <a:lnTo>
                    <a:pt x="0" y="752"/>
                  </a:lnTo>
                  <a:lnTo>
                    <a:pt x="753" y="752"/>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6" name="Google Shape;15466;p54"/>
            <p:cNvSpPr/>
            <p:nvPr/>
          </p:nvSpPr>
          <p:spPr>
            <a:xfrm>
              <a:off x="4363475" y="1554375"/>
              <a:ext cx="18850" cy="18825"/>
            </a:xfrm>
            <a:custGeom>
              <a:rect b="b" l="l" r="r" t="t"/>
              <a:pathLst>
                <a:path extrusionOk="0" h="753" w="754">
                  <a:moveTo>
                    <a:pt x="1" y="0"/>
                  </a:moveTo>
                  <a:lnTo>
                    <a:pt x="1" y="752"/>
                  </a:lnTo>
                  <a:lnTo>
                    <a:pt x="753" y="752"/>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7" name="Google Shape;15467;p54"/>
            <p:cNvSpPr/>
            <p:nvPr/>
          </p:nvSpPr>
          <p:spPr>
            <a:xfrm>
              <a:off x="4344275" y="1554375"/>
              <a:ext cx="19225" cy="18825"/>
            </a:xfrm>
            <a:custGeom>
              <a:rect b="b" l="l" r="r" t="t"/>
              <a:pathLst>
                <a:path extrusionOk="0" h="753" w="769">
                  <a:moveTo>
                    <a:pt x="1" y="0"/>
                  </a:moveTo>
                  <a:lnTo>
                    <a:pt x="1" y="752"/>
                  </a:lnTo>
                  <a:lnTo>
                    <a:pt x="769" y="752"/>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8" name="Google Shape;15468;p54"/>
            <p:cNvSpPr/>
            <p:nvPr/>
          </p:nvSpPr>
          <p:spPr>
            <a:xfrm>
              <a:off x="4325475" y="1554375"/>
              <a:ext cx="18825" cy="18825"/>
            </a:xfrm>
            <a:custGeom>
              <a:rect b="b" l="l" r="r" t="t"/>
              <a:pathLst>
                <a:path extrusionOk="0" h="753" w="753">
                  <a:moveTo>
                    <a:pt x="1" y="0"/>
                  </a:moveTo>
                  <a:lnTo>
                    <a:pt x="1" y="752"/>
                  </a:lnTo>
                  <a:lnTo>
                    <a:pt x="753" y="752"/>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9" name="Google Shape;15469;p54"/>
            <p:cNvSpPr/>
            <p:nvPr/>
          </p:nvSpPr>
          <p:spPr>
            <a:xfrm>
              <a:off x="4401100" y="1535175"/>
              <a:ext cx="18850" cy="19225"/>
            </a:xfrm>
            <a:custGeom>
              <a:rect b="b" l="l" r="r" t="t"/>
              <a:pathLst>
                <a:path extrusionOk="0" h="769" w="754">
                  <a:moveTo>
                    <a:pt x="1" y="0"/>
                  </a:moveTo>
                  <a:lnTo>
                    <a:pt x="1" y="768"/>
                  </a:lnTo>
                  <a:lnTo>
                    <a:pt x="753" y="768"/>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0" name="Google Shape;15470;p54"/>
            <p:cNvSpPr/>
            <p:nvPr/>
          </p:nvSpPr>
          <p:spPr>
            <a:xfrm>
              <a:off x="4382300" y="1535175"/>
              <a:ext cx="18825" cy="19225"/>
            </a:xfrm>
            <a:custGeom>
              <a:rect b="b" l="l" r="r" t="t"/>
              <a:pathLst>
                <a:path extrusionOk="0" h="769" w="753">
                  <a:moveTo>
                    <a:pt x="0" y="0"/>
                  </a:moveTo>
                  <a:lnTo>
                    <a:pt x="0" y="768"/>
                  </a:lnTo>
                  <a:lnTo>
                    <a:pt x="753" y="768"/>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1" name="Google Shape;15471;p54"/>
            <p:cNvSpPr/>
            <p:nvPr/>
          </p:nvSpPr>
          <p:spPr>
            <a:xfrm>
              <a:off x="4363475" y="1535175"/>
              <a:ext cx="18850" cy="19225"/>
            </a:xfrm>
            <a:custGeom>
              <a:rect b="b" l="l" r="r" t="t"/>
              <a:pathLst>
                <a:path extrusionOk="0" h="769" w="754">
                  <a:moveTo>
                    <a:pt x="1" y="0"/>
                  </a:moveTo>
                  <a:lnTo>
                    <a:pt x="1" y="768"/>
                  </a:lnTo>
                  <a:lnTo>
                    <a:pt x="753" y="768"/>
                  </a:lnTo>
                  <a:lnTo>
                    <a:pt x="7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2" name="Google Shape;15472;p54"/>
            <p:cNvSpPr/>
            <p:nvPr/>
          </p:nvSpPr>
          <p:spPr>
            <a:xfrm>
              <a:off x="4344275" y="1535175"/>
              <a:ext cx="19225" cy="19225"/>
            </a:xfrm>
            <a:custGeom>
              <a:rect b="b" l="l" r="r" t="t"/>
              <a:pathLst>
                <a:path extrusionOk="0" h="769" w="769">
                  <a:moveTo>
                    <a:pt x="1" y="0"/>
                  </a:moveTo>
                  <a:lnTo>
                    <a:pt x="1" y="768"/>
                  </a:lnTo>
                  <a:lnTo>
                    <a:pt x="769" y="768"/>
                  </a:lnTo>
                  <a:lnTo>
                    <a:pt x="7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3" name="Google Shape;15473;p54"/>
            <p:cNvSpPr/>
            <p:nvPr/>
          </p:nvSpPr>
          <p:spPr>
            <a:xfrm>
              <a:off x="4325475" y="1535175"/>
              <a:ext cx="18825" cy="19225"/>
            </a:xfrm>
            <a:custGeom>
              <a:rect b="b" l="l" r="r" t="t"/>
              <a:pathLst>
                <a:path extrusionOk="0" h="769" w="753">
                  <a:moveTo>
                    <a:pt x="1" y="0"/>
                  </a:moveTo>
                  <a:lnTo>
                    <a:pt x="1" y="768"/>
                  </a:lnTo>
                  <a:lnTo>
                    <a:pt x="753" y="768"/>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4" name="Google Shape;15474;p54"/>
            <p:cNvSpPr/>
            <p:nvPr/>
          </p:nvSpPr>
          <p:spPr>
            <a:xfrm>
              <a:off x="4306675" y="1535175"/>
              <a:ext cx="18825" cy="19225"/>
            </a:xfrm>
            <a:custGeom>
              <a:rect b="b" l="l" r="r" t="t"/>
              <a:pathLst>
                <a:path extrusionOk="0" h="769" w="753">
                  <a:moveTo>
                    <a:pt x="0" y="0"/>
                  </a:moveTo>
                  <a:lnTo>
                    <a:pt x="0" y="768"/>
                  </a:lnTo>
                  <a:lnTo>
                    <a:pt x="753" y="768"/>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5" name="Google Shape;15475;p54"/>
            <p:cNvSpPr/>
            <p:nvPr/>
          </p:nvSpPr>
          <p:spPr>
            <a:xfrm>
              <a:off x="4419925" y="1516350"/>
              <a:ext cx="18825" cy="18850"/>
            </a:xfrm>
            <a:custGeom>
              <a:rect b="b" l="l" r="r" t="t"/>
              <a:pathLst>
                <a:path extrusionOk="0" h="754" w="753">
                  <a:moveTo>
                    <a:pt x="0" y="1"/>
                  </a:moveTo>
                  <a:lnTo>
                    <a:pt x="0" y="753"/>
                  </a:lnTo>
                  <a:lnTo>
                    <a:pt x="752" y="753"/>
                  </a:lnTo>
                  <a:lnTo>
                    <a:pt x="752"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6" name="Google Shape;15476;p54"/>
            <p:cNvSpPr/>
            <p:nvPr/>
          </p:nvSpPr>
          <p:spPr>
            <a:xfrm>
              <a:off x="4401100" y="1516350"/>
              <a:ext cx="18850" cy="18850"/>
            </a:xfrm>
            <a:custGeom>
              <a:rect b="b" l="l" r="r" t="t"/>
              <a:pathLst>
                <a:path extrusionOk="0" h="754" w="754">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7" name="Google Shape;15477;p54"/>
            <p:cNvSpPr/>
            <p:nvPr/>
          </p:nvSpPr>
          <p:spPr>
            <a:xfrm>
              <a:off x="4382300" y="1516350"/>
              <a:ext cx="18825" cy="18850"/>
            </a:xfrm>
            <a:custGeom>
              <a:rect b="b" l="l" r="r" t="t"/>
              <a:pathLst>
                <a:path extrusionOk="0" h="754" w="753">
                  <a:moveTo>
                    <a:pt x="0" y="1"/>
                  </a:moveTo>
                  <a:lnTo>
                    <a:pt x="0" y="753"/>
                  </a:lnTo>
                  <a:lnTo>
                    <a:pt x="753" y="753"/>
                  </a:lnTo>
                  <a:lnTo>
                    <a:pt x="753" y="1"/>
                  </a:lnTo>
                  <a:close/>
                </a:path>
              </a:pathLst>
            </a:custGeom>
            <a:solidFill>
              <a:srgbClr val="764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8" name="Google Shape;15478;p54"/>
            <p:cNvSpPr/>
            <p:nvPr/>
          </p:nvSpPr>
          <p:spPr>
            <a:xfrm>
              <a:off x="4363475" y="1516350"/>
              <a:ext cx="18850" cy="18850"/>
            </a:xfrm>
            <a:custGeom>
              <a:rect b="b" l="l" r="r" t="t"/>
              <a:pathLst>
                <a:path extrusionOk="0" h="754" w="754">
                  <a:moveTo>
                    <a:pt x="1" y="1"/>
                  </a:moveTo>
                  <a:lnTo>
                    <a:pt x="1" y="753"/>
                  </a:lnTo>
                  <a:lnTo>
                    <a:pt x="753" y="753"/>
                  </a:lnTo>
                  <a:lnTo>
                    <a:pt x="7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9" name="Google Shape;15479;p54"/>
            <p:cNvSpPr/>
            <p:nvPr/>
          </p:nvSpPr>
          <p:spPr>
            <a:xfrm>
              <a:off x="4344275" y="1516350"/>
              <a:ext cx="19225" cy="18850"/>
            </a:xfrm>
            <a:custGeom>
              <a:rect b="b" l="l" r="r" t="t"/>
              <a:pathLst>
                <a:path extrusionOk="0" h="754" w="769">
                  <a:moveTo>
                    <a:pt x="1" y="1"/>
                  </a:moveTo>
                  <a:lnTo>
                    <a:pt x="1" y="753"/>
                  </a:lnTo>
                  <a:lnTo>
                    <a:pt x="769" y="753"/>
                  </a:lnTo>
                  <a:lnTo>
                    <a:pt x="7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0" name="Google Shape;15480;p54"/>
            <p:cNvSpPr/>
            <p:nvPr/>
          </p:nvSpPr>
          <p:spPr>
            <a:xfrm>
              <a:off x="4325475" y="1516350"/>
              <a:ext cx="18825" cy="18850"/>
            </a:xfrm>
            <a:custGeom>
              <a:rect b="b" l="l" r="r" t="t"/>
              <a:pathLst>
                <a:path extrusionOk="0" h="754" w="753">
                  <a:moveTo>
                    <a:pt x="1" y="1"/>
                  </a:moveTo>
                  <a:lnTo>
                    <a:pt x="1" y="753"/>
                  </a:lnTo>
                  <a:lnTo>
                    <a:pt x="753" y="753"/>
                  </a:lnTo>
                  <a:lnTo>
                    <a:pt x="753" y="1"/>
                  </a:lnTo>
                  <a:close/>
                </a:path>
              </a:pathLst>
            </a:custGeom>
            <a:solidFill>
              <a:srgbClr val="754C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1" name="Google Shape;15481;p54"/>
            <p:cNvSpPr/>
            <p:nvPr/>
          </p:nvSpPr>
          <p:spPr>
            <a:xfrm>
              <a:off x="4306675" y="1516350"/>
              <a:ext cx="18825" cy="18850"/>
            </a:xfrm>
            <a:custGeom>
              <a:rect b="b" l="l" r="r" t="t"/>
              <a:pathLst>
                <a:path extrusionOk="0" h="754" w="753">
                  <a:moveTo>
                    <a:pt x="0" y="1"/>
                  </a:moveTo>
                  <a:lnTo>
                    <a:pt x="0" y="753"/>
                  </a:lnTo>
                  <a:lnTo>
                    <a:pt x="753" y="753"/>
                  </a:lnTo>
                  <a:lnTo>
                    <a:pt x="753"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2" name="Google Shape;15482;p54"/>
            <p:cNvSpPr/>
            <p:nvPr/>
          </p:nvSpPr>
          <p:spPr>
            <a:xfrm>
              <a:off x="4287850" y="1516350"/>
              <a:ext cx="18850" cy="18850"/>
            </a:xfrm>
            <a:custGeom>
              <a:rect b="b" l="l" r="r" t="t"/>
              <a:pathLst>
                <a:path extrusionOk="0" h="754" w="754">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3" name="Google Shape;15483;p54"/>
            <p:cNvSpPr/>
            <p:nvPr/>
          </p:nvSpPr>
          <p:spPr>
            <a:xfrm>
              <a:off x="4438725" y="1497550"/>
              <a:ext cx="18825" cy="18825"/>
            </a:xfrm>
            <a:custGeom>
              <a:rect b="b" l="l" r="r" t="t"/>
              <a:pathLst>
                <a:path extrusionOk="0" h="753" w="753">
                  <a:moveTo>
                    <a:pt x="0" y="0"/>
                  </a:moveTo>
                  <a:lnTo>
                    <a:pt x="0"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4" name="Google Shape;15484;p54"/>
            <p:cNvSpPr/>
            <p:nvPr/>
          </p:nvSpPr>
          <p:spPr>
            <a:xfrm>
              <a:off x="4419925" y="1497550"/>
              <a:ext cx="18825" cy="18825"/>
            </a:xfrm>
            <a:custGeom>
              <a:rect b="b" l="l" r="r" t="t"/>
              <a:pathLst>
                <a:path extrusionOk="0" h="753" w="753">
                  <a:moveTo>
                    <a:pt x="0" y="0"/>
                  </a:moveTo>
                  <a:lnTo>
                    <a:pt x="0" y="753"/>
                  </a:lnTo>
                  <a:lnTo>
                    <a:pt x="752" y="753"/>
                  </a:lnTo>
                  <a:lnTo>
                    <a:pt x="752"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5" name="Google Shape;15485;p54"/>
            <p:cNvSpPr/>
            <p:nvPr/>
          </p:nvSpPr>
          <p:spPr>
            <a:xfrm>
              <a:off x="4401100" y="1497550"/>
              <a:ext cx="18850" cy="18825"/>
            </a:xfrm>
            <a:custGeom>
              <a:rect b="b" l="l" r="r" t="t"/>
              <a:pathLst>
                <a:path extrusionOk="0" h="753" w="754">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6" name="Google Shape;15486;p54"/>
            <p:cNvSpPr/>
            <p:nvPr/>
          </p:nvSpPr>
          <p:spPr>
            <a:xfrm>
              <a:off x="4382300" y="1497550"/>
              <a:ext cx="18825" cy="18825"/>
            </a:xfrm>
            <a:custGeom>
              <a:rect b="b" l="l" r="r" t="t"/>
              <a:pathLst>
                <a:path extrusionOk="0" h="753" w="753">
                  <a:moveTo>
                    <a:pt x="0" y="0"/>
                  </a:moveTo>
                  <a:lnTo>
                    <a:pt x="0" y="753"/>
                  </a:lnTo>
                  <a:lnTo>
                    <a:pt x="753" y="753"/>
                  </a:lnTo>
                  <a:lnTo>
                    <a:pt x="7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7" name="Google Shape;15487;p54"/>
            <p:cNvSpPr/>
            <p:nvPr/>
          </p:nvSpPr>
          <p:spPr>
            <a:xfrm>
              <a:off x="4363475" y="1497550"/>
              <a:ext cx="18850" cy="18825"/>
            </a:xfrm>
            <a:custGeom>
              <a:rect b="b" l="l" r="r" t="t"/>
              <a:pathLst>
                <a:path extrusionOk="0" h="753" w="754">
                  <a:moveTo>
                    <a:pt x="1" y="0"/>
                  </a:moveTo>
                  <a:lnTo>
                    <a:pt x="1" y="753"/>
                  </a:lnTo>
                  <a:lnTo>
                    <a:pt x="753" y="753"/>
                  </a:lnTo>
                  <a:lnTo>
                    <a:pt x="7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8" name="Google Shape;15488;p54"/>
            <p:cNvSpPr/>
            <p:nvPr/>
          </p:nvSpPr>
          <p:spPr>
            <a:xfrm>
              <a:off x="4344275" y="1497550"/>
              <a:ext cx="19225" cy="18825"/>
            </a:xfrm>
            <a:custGeom>
              <a:rect b="b" l="l" r="r" t="t"/>
              <a:pathLst>
                <a:path extrusionOk="0" h="753" w="769">
                  <a:moveTo>
                    <a:pt x="1" y="0"/>
                  </a:moveTo>
                  <a:lnTo>
                    <a:pt x="1" y="753"/>
                  </a:lnTo>
                  <a:lnTo>
                    <a:pt x="769" y="753"/>
                  </a:lnTo>
                  <a:lnTo>
                    <a:pt x="7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9" name="Google Shape;15489;p54"/>
            <p:cNvSpPr/>
            <p:nvPr/>
          </p:nvSpPr>
          <p:spPr>
            <a:xfrm>
              <a:off x="4325475" y="1497550"/>
              <a:ext cx="18825" cy="18825"/>
            </a:xfrm>
            <a:custGeom>
              <a:rect b="b" l="l" r="r" t="t"/>
              <a:pathLst>
                <a:path extrusionOk="0" h="753" w="753">
                  <a:moveTo>
                    <a:pt x="1" y="0"/>
                  </a:moveTo>
                  <a:lnTo>
                    <a:pt x="1" y="753"/>
                  </a:lnTo>
                  <a:lnTo>
                    <a:pt x="753" y="753"/>
                  </a:lnTo>
                  <a:lnTo>
                    <a:pt x="7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0" name="Google Shape;15490;p54"/>
            <p:cNvSpPr/>
            <p:nvPr/>
          </p:nvSpPr>
          <p:spPr>
            <a:xfrm>
              <a:off x="4306675" y="1497550"/>
              <a:ext cx="18825" cy="18825"/>
            </a:xfrm>
            <a:custGeom>
              <a:rect b="b" l="l" r="r" t="t"/>
              <a:pathLst>
                <a:path extrusionOk="0" h="753" w="753">
                  <a:moveTo>
                    <a:pt x="0" y="0"/>
                  </a:moveTo>
                  <a:lnTo>
                    <a:pt x="0" y="753"/>
                  </a:lnTo>
                  <a:lnTo>
                    <a:pt x="753" y="753"/>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1" name="Google Shape;15491;p54"/>
            <p:cNvSpPr/>
            <p:nvPr/>
          </p:nvSpPr>
          <p:spPr>
            <a:xfrm>
              <a:off x="4287850" y="1497550"/>
              <a:ext cx="18850" cy="18825"/>
            </a:xfrm>
            <a:custGeom>
              <a:rect b="b" l="l" r="r" t="t"/>
              <a:pathLst>
                <a:path extrusionOk="0" h="753" w="754">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2" name="Google Shape;15492;p54"/>
            <p:cNvSpPr/>
            <p:nvPr/>
          </p:nvSpPr>
          <p:spPr>
            <a:xfrm>
              <a:off x="4438725" y="1478725"/>
              <a:ext cx="18825" cy="18850"/>
            </a:xfrm>
            <a:custGeom>
              <a:rect b="b" l="l" r="r" t="t"/>
              <a:pathLst>
                <a:path extrusionOk="0" h="754" w="753">
                  <a:moveTo>
                    <a:pt x="0" y="1"/>
                  </a:moveTo>
                  <a:lnTo>
                    <a:pt x="0"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3" name="Google Shape;15493;p54"/>
            <p:cNvSpPr/>
            <p:nvPr/>
          </p:nvSpPr>
          <p:spPr>
            <a:xfrm>
              <a:off x="4419925" y="1478725"/>
              <a:ext cx="18825" cy="18850"/>
            </a:xfrm>
            <a:custGeom>
              <a:rect b="b" l="l" r="r" t="t"/>
              <a:pathLst>
                <a:path extrusionOk="0" h="754" w="753">
                  <a:moveTo>
                    <a:pt x="0" y="1"/>
                  </a:moveTo>
                  <a:lnTo>
                    <a:pt x="0" y="753"/>
                  </a:lnTo>
                  <a:lnTo>
                    <a:pt x="752" y="753"/>
                  </a:lnTo>
                  <a:lnTo>
                    <a:pt x="752"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4" name="Google Shape;15494;p54"/>
            <p:cNvSpPr/>
            <p:nvPr/>
          </p:nvSpPr>
          <p:spPr>
            <a:xfrm>
              <a:off x="4401100" y="1478725"/>
              <a:ext cx="18850" cy="18850"/>
            </a:xfrm>
            <a:custGeom>
              <a:rect b="b" l="l" r="r" t="t"/>
              <a:pathLst>
                <a:path extrusionOk="0" h="754" w="754">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5" name="Google Shape;15495;p54"/>
            <p:cNvSpPr/>
            <p:nvPr/>
          </p:nvSpPr>
          <p:spPr>
            <a:xfrm>
              <a:off x="4382300" y="1478725"/>
              <a:ext cx="18825" cy="18850"/>
            </a:xfrm>
            <a:custGeom>
              <a:rect b="b" l="l" r="r" t="t"/>
              <a:pathLst>
                <a:path extrusionOk="0" h="754" w="753">
                  <a:moveTo>
                    <a:pt x="0" y="1"/>
                  </a:moveTo>
                  <a:lnTo>
                    <a:pt x="0" y="753"/>
                  </a:lnTo>
                  <a:lnTo>
                    <a:pt x="753" y="753"/>
                  </a:lnTo>
                  <a:lnTo>
                    <a:pt x="753"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6" name="Google Shape;15496;p54"/>
            <p:cNvSpPr/>
            <p:nvPr/>
          </p:nvSpPr>
          <p:spPr>
            <a:xfrm>
              <a:off x="4363475" y="1478725"/>
              <a:ext cx="18850" cy="18850"/>
            </a:xfrm>
            <a:custGeom>
              <a:rect b="b" l="l" r="r" t="t"/>
              <a:pathLst>
                <a:path extrusionOk="0" h="754" w="754">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7" name="Google Shape;15497;p54"/>
            <p:cNvSpPr/>
            <p:nvPr/>
          </p:nvSpPr>
          <p:spPr>
            <a:xfrm>
              <a:off x="4344275" y="1478725"/>
              <a:ext cx="19225" cy="18850"/>
            </a:xfrm>
            <a:custGeom>
              <a:rect b="b" l="l" r="r" t="t"/>
              <a:pathLst>
                <a:path extrusionOk="0" h="754" w="769">
                  <a:moveTo>
                    <a:pt x="1" y="1"/>
                  </a:moveTo>
                  <a:lnTo>
                    <a:pt x="1" y="753"/>
                  </a:lnTo>
                  <a:lnTo>
                    <a:pt x="769" y="753"/>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8" name="Google Shape;15498;p54"/>
            <p:cNvSpPr/>
            <p:nvPr/>
          </p:nvSpPr>
          <p:spPr>
            <a:xfrm>
              <a:off x="4325475" y="1478725"/>
              <a:ext cx="18825" cy="18850"/>
            </a:xfrm>
            <a:custGeom>
              <a:rect b="b" l="l" r="r" t="t"/>
              <a:pathLst>
                <a:path extrusionOk="0" h="754" w="753">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9" name="Google Shape;15499;p54"/>
            <p:cNvSpPr/>
            <p:nvPr/>
          </p:nvSpPr>
          <p:spPr>
            <a:xfrm>
              <a:off x="4306675" y="1478725"/>
              <a:ext cx="18825" cy="18850"/>
            </a:xfrm>
            <a:custGeom>
              <a:rect b="b" l="l" r="r" t="t"/>
              <a:pathLst>
                <a:path extrusionOk="0" h="754" w="753">
                  <a:moveTo>
                    <a:pt x="0" y="1"/>
                  </a:moveTo>
                  <a:lnTo>
                    <a:pt x="0" y="753"/>
                  </a:lnTo>
                  <a:lnTo>
                    <a:pt x="753" y="753"/>
                  </a:lnTo>
                  <a:lnTo>
                    <a:pt x="753"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0" name="Google Shape;15500;p54"/>
            <p:cNvSpPr/>
            <p:nvPr/>
          </p:nvSpPr>
          <p:spPr>
            <a:xfrm>
              <a:off x="4287850" y="1478725"/>
              <a:ext cx="18850" cy="18850"/>
            </a:xfrm>
            <a:custGeom>
              <a:rect b="b" l="l" r="r" t="t"/>
              <a:pathLst>
                <a:path extrusionOk="0" h="754" w="754">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1" name="Google Shape;15501;p54"/>
            <p:cNvSpPr/>
            <p:nvPr/>
          </p:nvSpPr>
          <p:spPr>
            <a:xfrm>
              <a:off x="4438725" y="1459925"/>
              <a:ext cx="18825" cy="18825"/>
            </a:xfrm>
            <a:custGeom>
              <a:rect b="b" l="l" r="r" t="t"/>
              <a:pathLst>
                <a:path extrusionOk="0" h="753" w="753">
                  <a:moveTo>
                    <a:pt x="0" y="1"/>
                  </a:moveTo>
                  <a:lnTo>
                    <a:pt x="0"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2" name="Google Shape;15502;p54"/>
            <p:cNvSpPr/>
            <p:nvPr/>
          </p:nvSpPr>
          <p:spPr>
            <a:xfrm>
              <a:off x="4419925" y="1459925"/>
              <a:ext cx="18825" cy="18825"/>
            </a:xfrm>
            <a:custGeom>
              <a:rect b="b" l="l" r="r" t="t"/>
              <a:pathLst>
                <a:path extrusionOk="0" h="753" w="753">
                  <a:moveTo>
                    <a:pt x="0" y="1"/>
                  </a:moveTo>
                  <a:lnTo>
                    <a:pt x="0" y="753"/>
                  </a:lnTo>
                  <a:lnTo>
                    <a:pt x="752" y="753"/>
                  </a:lnTo>
                  <a:lnTo>
                    <a:pt x="752"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3" name="Google Shape;15503;p54"/>
            <p:cNvSpPr/>
            <p:nvPr/>
          </p:nvSpPr>
          <p:spPr>
            <a:xfrm>
              <a:off x="4401100" y="1459925"/>
              <a:ext cx="18850" cy="18825"/>
            </a:xfrm>
            <a:custGeom>
              <a:rect b="b" l="l" r="r" t="t"/>
              <a:pathLst>
                <a:path extrusionOk="0" h="753" w="754">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4" name="Google Shape;15504;p54"/>
            <p:cNvSpPr/>
            <p:nvPr/>
          </p:nvSpPr>
          <p:spPr>
            <a:xfrm>
              <a:off x="4382300" y="1459925"/>
              <a:ext cx="18825" cy="18825"/>
            </a:xfrm>
            <a:custGeom>
              <a:rect b="b" l="l" r="r" t="t"/>
              <a:pathLst>
                <a:path extrusionOk="0" h="753" w="753">
                  <a:moveTo>
                    <a:pt x="0" y="1"/>
                  </a:moveTo>
                  <a:lnTo>
                    <a:pt x="0" y="753"/>
                  </a:lnTo>
                  <a:lnTo>
                    <a:pt x="753" y="753"/>
                  </a:lnTo>
                  <a:lnTo>
                    <a:pt x="753"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5" name="Google Shape;15505;p54"/>
            <p:cNvSpPr/>
            <p:nvPr/>
          </p:nvSpPr>
          <p:spPr>
            <a:xfrm>
              <a:off x="4363475" y="1459925"/>
              <a:ext cx="18850" cy="18825"/>
            </a:xfrm>
            <a:custGeom>
              <a:rect b="b" l="l" r="r" t="t"/>
              <a:pathLst>
                <a:path extrusionOk="0" h="753" w="754">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6" name="Google Shape;15506;p54"/>
            <p:cNvSpPr/>
            <p:nvPr/>
          </p:nvSpPr>
          <p:spPr>
            <a:xfrm>
              <a:off x="4344275" y="1459925"/>
              <a:ext cx="19225" cy="18825"/>
            </a:xfrm>
            <a:custGeom>
              <a:rect b="b" l="l" r="r" t="t"/>
              <a:pathLst>
                <a:path extrusionOk="0" h="753" w="769">
                  <a:moveTo>
                    <a:pt x="1" y="1"/>
                  </a:moveTo>
                  <a:lnTo>
                    <a:pt x="1" y="753"/>
                  </a:lnTo>
                  <a:lnTo>
                    <a:pt x="769" y="753"/>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7" name="Google Shape;15507;p54"/>
            <p:cNvSpPr/>
            <p:nvPr/>
          </p:nvSpPr>
          <p:spPr>
            <a:xfrm>
              <a:off x="4325475" y="1459925"/>
              <a:ext cx="18825" cy="18825"/>
            </a:xfrm>
            <a:custGeom>
              <a:rect b="b" l="l" r="r" t="t"/>
              <a:pathLst>
                <a:path extrusionOk="0" h="753" w="753">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8" name="Google Shape;15508;p54"/>
            <p:cNvSpPr/>
            <p:nvPr/>
          </p:nvSpPr>
          <p:spPr>
            <a:xfrm>
              <a:off x="4306675" y="1459925"/>
              <a:ext cx="18825" cy="18825"/>
            </a:xfrm>
            <a:custGeom>
              <a:rect b="b" l="l" r="r" t="t"/>
              <a:pathLst>
                <a:path extrusionOk="0" h="753" w="753">
                  <a:moveTo>
                    <a:pt x="0" y="1"/>
                  </a:moveTo>
                  <a:lnTo>
                    <a:pt x="0" y="753"/>
                  </a:lnTo>
                  <a:lnTo>
                    <a:pt x="753" y="753"/>
                  </a:lnTo>
                  <a:lnTo>
                    <a:pt x="753"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9" name="Google Shape;15509;p54"/>
            <p:cNvSpPr/>
            <p:nvPr/>
          </p:nvSpPr>
          <p:spPr>
            <a:xfrm>
              <a:off x="4287850" y="1459925"/>
              <a:ext cx="18850" cy="18825"/>
            </a:xfrm>
            <a:custGeom>
              <a:rect b="b" l="l" r="r" t="t"/>
              <a:pathLst>
                <a:path extrusionOk="0" h="753" w="754">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0" name="Google Shape;15510;p54"/>
            <p:cNvSpPr/>
            <p:nvPr/>
          </p:nvSpPr>
          <p:spPr>
            <a:xfrm>
              <a:off x="4438725" y="1441125"/>
              <a:ext cx="18825" cy="18825"/>
            </a:xfrm>
            <a:custGeom>
              <a:rect b="b" l="l" r="r" t="t"/>
              <a:pathLst>
                <a:path extrusionOk="0" h="753" w="753">
                  <a:moveTo>
                    <a:pt x="0" y="0"/>
                  </a:moveTo>
                  <a:lnTo>
                    <a:pt x="0"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1" name="Google Shape;15511;p54"/>
            <p:cNvSpPr/>
            <p:nvPr/>
          </p:nvSpPr>
          <p:spPr>
            <a:xfrm>
              <a:off x="4419925" y="1441125"/>
              <a:ext cx="18825" cy="18825"/>
            </a:xfrm>
            <a:custGeom>
              <a:rect b="b" l="l" r="r" t="t"/>
              <a:pathLst>
                <a:path extrusionOk="0" h="753" w="753">
                  <a:moveTo>
                    <a:pt x="0" y="0"/>
                  </a:moveTo>
                  <a:lnTo>
                    <a:pt x="0" y="753"/>
                  </a:lnTo>
                  <a:lnTo>
                    <a:pt x="752" y="753"/>
                  </a:lnTo>
                  <a:lnTo>
                    <a:pt x="752"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2" name="Google Shape;15512;p54"/>
            <p:cNvSpPr/>
            <p:nvPr/>
          </p:nvSpPr>
          <p:spPr>
            <a:xfrm>
              <a:off x="4401100" y="1441125"/>
              <a:ext cx="18850" cy="18825"/>
            </a:xfrm>
            <a:custGeom>
              <a:rect b="b" l="l" r="r" t="t"/>
              <a:pathLst>
                <a:path extrusionOk="0" h="753" w="754">
                  <a:moveTo>
                    <a:pt x="1" y="0"/>
                  </a:moveTo>
                  <a:lnTo>
                    <a:pt x="1" y="753"/>
                  </a:lnTo>
                  <a:lnTo>
                    <a:pt x="753" y="753"/>
                  </a:lnTo>
                  <a:lnTo>
                    <a:pt x="7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3" name="Google Shape;15513;p54"/>
            <p:cNvSpPr/>
            <p:nvPr/>
          </p:nvSpPr>
          <p:spPr>
            <a:xfrm>
              <a:off x="4382300" y="1441125"/>
              <a:ext cx="18825" cy="18825"/>
            </a:xfrm>
            <a:custGeom>
              <a:rect b="b" l="l" r="r" t="t"/>
              <a:pathLst>
                <a:path extrusionOk="0" h="753" w="753">
                  <a:moveTo>
                    <a:pt x="0" y="0"/>
                  </a:moveTo>
                  <a:lnTo>
                    <a:pt x="0" y="753"/>
                  </a:lnTo>
                  <a:lnTo>
                    <a:pt x="753" y="753"/>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4" name="Google Shape;15514;p54"/>
            <p:cNvSpPr/>
            <p:nvPr/>
          </p:nvSpPr>
          <p:spPr>
            <a:xfrm>
              <a:off x="4363475" y="1441125"/>
              <a:ext cx="18850" cy="18825"/>
            </a:xfrm>
            <a:custGeom>
              <a:rect b="b" l="l" r="r" t="t"/>
              <a:pathLst>
                <a:path extrusionOk="0" h="753" w="754">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5" name="Google Shape;15515;p54"/>
            <p:cNvSpPr/>
            <p:nvPr/>
          </p:nvSpPr>
          <p:spPr>
            <a:xfrm>
              <a:off x="4344275" y="1441125"/>
              <a:ext cx="19225" cy="18825"/>
            </a:xfrm>
            <a:custGeom>
              <a:rect b="b" l="l" r="r" t="t"/>
              <a:pathLst>
                <a:path extrusionOk="0" h="753" w="769">
                  <a:moveTo>
                    <a:pt x="1" y="0"/>
                  </a:moveTo>
                  <a:lnTo>
                    <a:pt x="1" y="753"/>
                  </a:lnTo>
                  <a:lnTo>
                    <a:pt x="769" y="753"/>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6" name="Google Shape;15516;p54"/>
            <p:cNvSpPr/>
            <p:nvPr/>
          </p:nvSpPr>
          <p:spPr>
            <a:xfrm>
              <a:off x="4325475" y="1441125"/>
              <a:ext cx="18825" cy="18825"/>
            </a:xfrm>
            <a:custGeom>
              <a:rect b="b" l="l" r="r" t="t"/>
              <a:pathLst>
                <a:path extrusionOk="0" h="753" w="753">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7" name="Google Shape;15517;p54"/>
            <p:cNvSpPr/>
            <p:nvPr/>
          </p:nvSpPr>
          <p:spPr>
            <a:xfrm>
              <a:off x="4306675" y="1441125"/>
              <a:ext cx="18825" cy="18825"/>
            </a:xfrm>
            <a:custGeom>
              <a:rect b="b" l="l" r="r" t="t"/>
              <a:pathLst>
                <a:path extrusionOk="0" h="753" w="753">
                  <a:moveTo>
                    <a:pt x="0" y="0"/>
                  </a:moveTo>
                  <a:lnTo>
                    <a:pt x="0" y="753"/>
                  </a:lnTo>
                  <a:lnTo>
                    <a:pt x="753" y="753"/>
                  </a:lnTo>
                  <a:lnTo>
                    <a:pt x="7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8" name="Google Shape;15518;p54"/>
            <p:cNvSpPr/>
            <p:nvPr/>
          </p:nvSpPr>
          <p:spPr>
            <a:xfrm>
              <a:off x="4287850" y="1441125"/>
              <a:ext cx="18850" cy="18825"/>
            </a:xfrm>
            <a:custGeom>
              <a:rect b="b" l="l" r="r" t="t"/>
              <a:pathLst>
                <a:path extrusionOk="0" h="753" w="754">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9" name="Google Shape;15519;p54"/>
            <p:cNvSpPr/>
            <p:nvPr/>
          </p:nvSpPr>
          <p:spPr>
            <a:xfrm>
              <a:off x="4438725" y="1421925"/>
              <a:ext cx="18825" cy="19225"/>
            </a:xfrm>
            <a:custGeom>
              <a:rect b="b" l="l" r="r" t="t"/>
              <a:pathLst>
                <a:path extrusionOk="0" h="769" w="753">
                  <a:moveTo>
                    <a:pt x="0" y="0"/>
                  </a:moveTo>
                  <a:lnTo>
                    <a:pt x="0" y="768"/>
                  </a:lnTo>
                  <a:lnTo>
                    <a:pt x="753" y="768"/>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0" name="Google Shape;15520;p54"/>
            <p:cNvSpPr/>
            <p:nvPr/>
          </p:nvSpPr>
          <p:spPr>
            <a:xfrm>
              <a:off x="4419925" y="1421925"/>
              <a:ext cx="18825" cy="19225"/>
            </a:xfrm>
            <a:custGeom>
              <a:rect b="b" l="l" r="r" t="t"/>
              <a:pathLst>
                <a:path extrusionOk="0" h="769" w="753">
                  <a:moveTo>
                    <a:pt x="0" y="0"/>
                  </a:moveTo>
                  <a:lnTo>
                    <a:pt x="0" y="768"/>
                  </a:lnTo>
                  <a:lnTo>
                    <a:pt x="752" y="768"/>
                  </a:lnTo>
                  <a:lnTo>
                    <a:pt x="7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1" name="Google Shape;15521;p54"/>
            <p:cNvSpPr/>
            <p:nvPr/>
          </p:nvSpPr>
          <p:spPr>
            <a:xfrm>
              <a:off x="4401100" y="1421925"/>
              <a:ext cx="18850" cy="19225"/>
            </a:xfrm>
            <a:custGeom>
              <a:rect b="b" l="l" r="r" t="t"/>
              <a:pathLst>
                <a:path extrusionOk="0" h="769" w="754">
                  <a:moveTo>
                    <a:pt x="1" y="0"/>
                  </a:moveTo>
                  <a:lnTo>
                    <a:pt x="1" y="768"/>
                  </a:lnTo>
                  <a:lnTo>
                    <a:pt x="753" y="768"/>
                  </a:lnTo>
                  <a:lnTo>
                    <a:pt x="7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2" name="Google Shape;15522;p54"/>
            <p:cNvSpPr/>
            <p:nvPr/>
          </p:nvSpPr>
          <p:spPr>
            <a:xfrm>
              <a:off x="4382300" y="1421925"/>
              <a:ext cx="18825" cy="19225"/>
            </a:xfrm>
            <a:custGeom>
              <a:rect b="b" l="l" r="r" t="t"/>
              <a:pathLst>
                <a:path extrusionOk="0" h="769" w="753">
                  <a:moveTo>
                    <a:pt x="0" y="0"/>
                  </a:moveTo>
                  <a:lnTo>
                    <a:pt x="0" y="768"/>
                  </a:lnTo>
                  <a:lnTo>
                    <a:pt x="753" y="768"/>
                  </a:lnTo>
                  <a:lnTo>
                    <a:pt x="7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3" name="Google Shape;15523;p54"/>
            <p:cNvSpPr/>
            <p:nvPr/>
          </p:nvSpPr>
          <p:spPr>
            <a:xfrm>
              <a:off x="4363475" y="1421925"/>
              <a:ext cx="18850" cy="19225"/>
            </a:xfrm>
            <a:custGeom>
              <a:rect b="b" l="l" r="r" t="t"/>
              <a:pathLst>
                <a:path extrusionOk="0" h="769" w="754">
                  <a:moveTo>
                    <a:pt x="1" y="0"/>
                  </a:moveTo>
                  <a:lnTo>
                    <a:pt x="1" y="768"/>
                  </a:lnTo>
                  <a:lnTo>
                    <a:pt x="753" y="768"/>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4" name="Google Shape;15524;p54"/>
            <p:cNvSpPr/>
            <p:nvPr/>
          </p:nvSpPr>
          <p:spPr>
            <a:xfrm>
              <a:off x="4344275" y="1421925"/>
              <a:ext cx="19225" cy="19225"/>
            </a:xfrm>
            <a:custGeom>
              <a:rect b="b" l="l" r="r" t="t"/>
              <a:pathLst>
                <a:path extrusionOk="0" h="769" w="769">
                  <a:moveTo>
                    <a:pt x="1" y="0"/>
                  </a:moveTo>
                  <a:lnTo>
                    <a:pt x="1" y="768"/>
                  </a:lnTo>
                  <a:lnTo>
                    <a:pt x="769" y="768"/>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5" name="Google Shape;15525;p54"/>
            <p:cNvSpPr/>
            <p:nvPr/>
          </p:nvSpPr>
          <p:spPr>
            <a:xfrm>
              <a:off x="4325475" y="1421925"/>
              <a:ext cx="18825" cy="19225"/>
            </a:xfrm>
            <a:custGeom>
              <a:rect b="b" l="l" r="r" t="t"/>
              <a:pathLst>
                <a:path extrusionOk="0" h="769" w="753">
                  <a:moveTo>
                    <a:pt x="1" y="0"/>
                  </a:moveTo>
                  <a:lnTo>
                    <a:pt x="1" y="768"/>
                  </a:lnTo>
                  <a:lnTo>
                    <a:pt x="753" y="768"/>
                  </a:lnTo>
                  <a:lnTo>
                    <a:pt x="7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6" name="Google Shape;15526;p54"/>
            <p:cNvSpPr/>
            <p:nvPr/>
          </p:nvSpPr>
          <p:spPr>
            <a:xfrm>
              <a:off x="4306675" y="1421925"/>
              <a:ext cx="18825" cy="19225"/>
            </a:xfrm>
            <a:custGeom>
              <a:rect b="b" l="l" r="r" t="t"/>
              <a:pathLst>
                <a:path extrusionOk="0" h="769" w="753">
                  <a:moveTo>
                    <a:pt x="0" y="0"/>
                  </a:moveTo>
                  <a:lnTo>
                    <a:pt x="0" y="768"/>
                  </a:lnTo>
                  <a:lnTo>
                    <a:pt x="753" y="768"/>
                  </a:lnTo>
                  <a:lnTo>
                    <a:pt x="7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7" name="Google Shape;15527;p54"/>
            <p:cNvSpPr/>
            <p:nvPr/>
          </p:nvSpPr>
          <p:spPr>
            <a:xfrm>
              <a:off x="4287850" y="1421925"/>
              <a:ext cx="18850" cy="19225"/>
            </a:xfrm>
            <a:custGeom>
              <a:rect b="b" l="l" r="r" t="t"/>
              <a:pathLst>
                <a:path extrusionOk="0" h="769" w="754">
                  <a:moveTo>
                    <a:pt x="1" y="0"/>
                  </a:moveTo>
                  <a:lnTo>
                    <a:pt x="1" y="768"/>
                  </a:lnTo>
                  <a:lnTo>
                    <a:pt x="753" y="768"/>
                  </a:lnTo>
                  <a:lnTo>
                    <a:pt x="7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8" name="Google Shape;15528;p54"/>
            <p:cNvSpPr/>
            <p:nvPr/>
          </p:nvSpPr>
          <p:spPr>
            <a:xfrm>
              <a:off x="4438725" y="1403100"/>
              <a:ext cx="18825" cy="18850"/>
            </a:xfrm>
            <a:custGeom>
              <a:rect b="b" l="l" r="r" t="t"/>
              <a:pathLst>
                <a:path extrusionOk="0" h="754" w="753">
                  <a:moveTo>
                    <a:pt x="0" y="1"/>
                  </a:moveTo>
                  <a:lnTo>
                    <a:pt x="0"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9" name="Google Shape;15529;p54"/>
            <p:cNvSpPr/>
            <p:nvPr/>
          </p:nvSpPr>
          <p:spPr>
            <a:xfrm>
              <a:off x="4419925" y="1403100"/>
              <a:ext cx="18825" cy="18850"/>
            </a:xfrm>
            <a:custGeom>
              <a:rect b="b" l="l" r="r" t="t"/>
              <a:pathLst>
                <a:path extrusionOk="0" h="754" w="753">
                  <a:moveTo>
                    <a:pt x="0" y="1"/>
                  </a:moveTo>
                  <a:lnTo>
                    <a:pt x="0" y="753"/>
                  </a:lnTo>
                  <a:lnTo>
                    <a:pt x="752" y="753"/>
                  </a:lnTo>
                  <a:lnTo>
                    <a:pt x="7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0" name="Google Shape;15530;p54"/>
            <p:cNvSpPr/>
            <p:nvPr/>
          </p:nvSpPr>
          <p:spPr>
            <a:xfrm>
              <a:off x="4401100" y="1403100"/>
              <a:ext cx="18850" cy="18850"/>
            </a:xfrm>
            <a:custGeom>
              <a:rect b="b" l="l" r="r" t="t"/>
              <a:pathLst>
                <a:path extrusionOk="0" h="754" w="754">
                  <a:moveTo>
                    <a:pt x="1" y="1"/>
                  </a:moveTo>
                  <a:lnTo>
                    <a:pt x="1" y="753"/>
                  </a:lnTo>
                  <a:lnTo>
                    <a:pt x="753" y="753"/>
                  </a:lnTo>
                  <a:lnTo>
                    <a:pt x="7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1" name="Google Shape;15531;p54"/>
            <p:cNvSpPr/>
            <p:nvPr/>
          </p:nvSpPr>
          <p:spPr>
            <a:xfrm>
              <a:off x="4382300" y="1403100"/>
              <a:ext cx="18825" cy="18850"/>
            </a:xfrm>
            <a:custGeom>
              <a:rect b="b" l="l" r="r" t="t"/>
              <a:pathLst>
                <a:path extrusionOk="0" h="754" w="753">
                  <a:moveTo>
                    <a:pt x="0" y="1"/>
                  </a:moveTo>
                  <a:lnTo>
                    <a:pt x="0" y="753"/>
                  </a:lnTo>
                  <a:lnTo>
                    <a:pt x="753" y="753"/>
                  </a:lnTo>
                  <a:lnTo>
                    <a:pt x="7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2" name="Google Shape;15532;p54"/>
            <p:cNvSpPr/>
            <p:nvPr/>
          </p:nvSpPr>
          <p:spPr>
            <a:xfrm>
              <a:off x="4363475" y="1403100"/>
              <a:ext cx="18850" cy="18850"/>
            </a:xfrm>
            <a:custGeom>
              <a:rect b="b" l="l" r="r" t="t"/>
              <a:pathLst>
                <a:path extrusionOk="0" h="754" w="754">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3" name="Google Shape;15533;p54"/>
            <p:cNvSpPr/>
            <p:nvPr/>
          </p:nvSpPr>
          <p:spPr>
            <a:xfrm>
              <a:off x="4344275" y="1403100"/>
              <a:ext cx="19225" cy="18850"/>
            </a:xfrm>
            <a:custGeom>
              <a:rect b="b" l="l" r="r" t="t"/>
              <a:pathLst>
                <a:path extrusionOk="0" h="754" w="769">
                  <a:moveTo>
                    <a:pt x="1" y="1"/>
                  </a:moveTo>
                  <a:lnTo>
                    <a:pt x="1" y="753"/>
                  </a:lnTo>
                  <a:lnTo>
                    <a:pt x="769" y="753"/>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4" name="Google Shape;15534;p54"/>
            <p:cNvSpPr/>
            <p:nvPr/>
          </p:nvSpPr>
          <p:spPr>
            <a:xfrm>
              <a:off x="4325475" y="1403100"/>
              <a:ext cx="18825" cy="18850"/>
            </a:xfrm>
            <a:custGeom>
              <a:rect b="b" l="l" r="r" t="t"/>
              <a:pathLst>
                <a:path extrusionOk="0" h="754" w="753">
                  <a:moveTo>
                    <a:pt x="1" y="1"/>
                  </a:moveTo>
                  <a:lnTo>
                    <a:pt x="1" y="753"/>
                  </a:lnTo>
                  <a:lnTo>
                    <a:pt x="753" y="753"/>
                  </a:lnTo>
                  <a:lnTo>
                    <a:pt x="7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5" name="Google Shape;15535;p54"/>
            <p:cNvSpPr/>
            <p:nvPr/>
          </p:nvSpPr>
          <p:spPr>
            <a:xfrm>
              <a:off x="4306675" y="1403100"/>
              <a:ext cx="18825" cy="18850"/>
            </a:xfrm>
            <a:custGeom>
              <a:rect b="b" l="l" r="r" t="t"/>
              <a:pathLst>
                <a:path extrusionOk="0" h="754" w="753">
                  <a:moveTo>
                    <a:pt x="0" y="1"/>
                  </a:moveTo>
                  <a:lnTo>
                    <a:pt x="0" y="753"/>
                  </a:lnTo>
                  <a:lnTo>
                    <a:pt x="753" y="753"/>
                  </a:lnTo>
                  <a:lnTo>
                    <a:pt x="7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6" name="Google Shape;15536;p54"/>
            <p:cNvSpPr/>
            <p:nvPr/>
          </p:nvSpPr>
          <p:spPr>
            <a:xfrm>
              <a:off x="4287850" y="1403100"/>
              <a:ext cx="18850" cy="18850"/>
            </a:xfrm>
            <a:custGeom>
              <a:rect b="b" l="l" r="r" t="t"/>
              <a:pathLst>
                <a:path extrusionOk="0" h="754" w="754">
                  <a:moveTo>
                    <a:pt x="1" y="1"/>
                  </a:moveTo>
                  <a:lnTo>
                    <a:pt x="1" y="753"/>
                  </a:lnTo>
                  <a:lnTo>
                    <a:pt x="753" y="753"/>
                  </a:lnTo>
                  <a:lnTo>
                    <a:pt x="7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7" name="Google Shape;15537;p54"/>
            <p:cNvSpPr/>
            <p:nvPr/>
          </p:nvSpPr>
          <p:spPr>
            <a:xfrm>
              <a:off x="4438725" y="1384300"/>
              <a:ext cx="18825" cy="18825"/>
            </a:xfrm>
            <a:custGeom>
              <a:rect b="b" l="l" r="r" t="t"/>
              <a:pathLst>
                <a:path extrusionOk="0" h="753" w="753">
                  <a:moveTo>
                    <a:pt x="0" y="0"/>
                  </a:moveTo>
                  <a:lnTo>
                    <a:pt x="0" y="753"/>
                  </a:lnTo>
                  <a:lnTo>
                    <a:pt x="753" y="753"/>
                  </a:lnTo>
                  <a:lnTo>
                    <a:pt x="7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8" name="Google Shape;15538;p54"/>
            <p:cNvSpPr/>
            <p:nvPr/>
          </p:nvSpPr>
          <p:spPr>
            <a:xfrm>
              <a:off x="4419925" y="1384300"/>
              <a:ext cx="18825" cy="18825"/>
            </a:xfrm>
            <a:custGeom>
              <a:rect b="b" l="l" r="r" t="t"/>
              <a:pathLst>
                <a:path extrusionOk="0" h="753" w="753">
                  <a:moveTo>
                    <a:pt x="0" y="0"/>
                  </a:moveTo>
                  <a:lnTo>
                    <a:pt x="0" y="753"/>
                  </a:lnTo>
                  <a:lnTo>
                    <a:pt x="752" y="753"/>
                  </a:lnTo>
                  <a:lnTo>
                    <a:pt x="752"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9" name="Google Shape;15539;p54"/>
            <p:cNvSpPr/>
            <p:nvPr/>
          </p:nvSpPr>
          <p:spPr>
            <a:xfrm>
              <a:off x="4401100" y="1384300"/>
              <a:ext cx="18850" cy="18825"/>
            </a:xfrm>
            <a:custGeom>
              <a:rect b="b" l="l" r="r" t="t"/>
              <a:pathLst>
                <a:path extrusionOk="0" h="753" w="754">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0" name="Google Shape;15540;p54"/>
            <p:cNvSpPr/>
            <p:nvPr/>
          </p:nvSpPr>
          <p:spPr>
            <a:xfrm>
              <a:off x="4382300" y="1384300"/>
              <a:ext cx="18825" cy="18825"/>
            </a:xfrm>
            <a:custGeom>
              <a:rect b="b" l="l" r="r" t="t"/>
              <a:pathLst>
                <a:path extrusionOk="0" h="753" w="753">
                  <a:moveTo>
                    <a:pt x="0" y="0"/>
                  </a:moveTo>
                  <a:lnTo>
                    <a:pt x="0" y="753"/>
                  </a:lnTo>
                  <a:lnTo>
                    <a:pt x="753" y="753"/>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1" name="Google Shape;15541;p54"/>
            <p:cNvSpPr/>
            <p:nvPr/>
          </p:nvSpPr>
          <p:spPr>
            <a:xfrm>
              <a:off x="4363475" y="1384300"/>
              <a:ext cx="18850" cy="18825"/>
            </a:xfrm>
            <a:custGeom>
              <a:rect b="b" l="l" r="r" t="t"/>
              <a:pathLst>
                <a:path extrusionOk="0" h="753" w="754">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2" name="Google Shape;15542;p54"/>
            <p:cNvSpPr/>
            <p:nvPr/>
          </p:nvSpPr>
          <p:spPr>
            <a:xfrm>
              <a:off x="4344275" y="1384300"/>
              <a:ext cx="19225" cy="18825"/>
            </a:xfrm>
            <a:custGeom>
              <a:rect b="b" l="l" r="r" t="t"/>
              <a:pathLst>
                <a:path extrusionOk="0" h="753" w="769">
                  <a:moveTo>
                    <a:pt x="1" y="0"/>
                  </a:moveTo>
                  <a:lnTo>
                    <a:pt x="1" y="753"/>
                  </a:lnTo>
                  <a:lnTo>
                    <a:pt x="769" y="753"/>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3" name="Google Shape;15543;p54"/>
            <p:cNvSpPr/>
            <p:nvPr/>
          </p:nvSpPr>
          <p:spPr>
            <a:xfrm>
              <a:off x="4325475" y="1384300"/>
              <a:ext cx="18825" cy="18825"/>
            </a:xfrm>
            <a:custGeom>
              <a:rect b="b" l="l" r="r" t="t"/>
              <a:pathLst>
                <a:path extrusionOk="0" h="753" w="753">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4" name="Google Shape;15544;p54"/>
            <p:cNvSpPr/>
            <p:nvPr/>
          </p:nvSpPr>
          <p:spPr>
            <a:xfrm>
              <a:off x="4306675" y="1384300"/>
              <a:ext cx="18825" cy="18825"/>
            </a:xfrm>
            <a:custGeom>
              <a:rect b="b" l="l" r="r" t="t"/>
              <a:pathLst>
                <a:path extrusionOk="0" h="753" w="753">
                  <a:moveTo>
                    <a:pt x="0" y="0"/>
                  </a:moveTo>
                  <a:lnTo>
                    <a:pt x="0" y="753"/>
                  </a:lnTo>
                  <a:lnTo>
                    <a:pt x="753" y="753"/>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5" name="Google Shape;15545;p54"/>
            <p:cNvSpPr/>
            <p:nvPr/>
          </p:nvSpPr>
          <p:spPr>
            <a:xfrm>
              <a:off x="4287850" y="1384300"/>
              <a:ext cx="18850" cy="18825"/>
            </a:xfrm>
            <a:custGeom>
              <a:rect b="b" l="l" r="r" t="t"/>
              <a:pathLst>
                <a:path extrusionOk="0" h="753" w="754">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6" name="Google Shape;15546;p54"/>
            <p:cNvSpPr/>
            <p:nvPr/>
          </p:nvSpPr>
          <p:spPr>
            <a:xfrm>
              <a:off x="4438725" y="1365500"/>
              <a:ext cx="18825" cy="18825"/>
            </a:xfrm>
            <a:custGeom>
              <a:rect b="b" l="l" r="r" t="t"/>
              <a:pathLst>
                <a:path extrusionOk="0" h="753" w="753">
                  <a:moveTo>
                    <a:pt x="0" y="0"/>
                  </a:moveTo>
                  <a:lnTo>
                    <a:pt x="0" y="752"/>
                  </a:lnTo>
                  <a:lnTo>
                    <a:pt x="753" y="752"/>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7" name="Google Shape;15547;p54"/>
            <p:cNvSpPr/>
            <p:nvPr/>
          </p:nvSpPr>
          <p:spPr>
            <a:xfrm>
              <a:off x="4419925" y="1365500"/>
              <a:ext cx="18825" cy="18825"/>
            </a:xfrm>
            <a:custGeom>
              <a:rect b="b" l="l" r="r" t="t"/>
              <a:pathLst>
                <a:path extrusionOk="0" h="753" w="753">
                  <a:moveTo>
                    <a:pt x="0" y="0"/>
                  </a:moveTo>
                  <a:lnTo>
                    <a:pt x="0" y="752"/>
                  </a:lnTo>
                  <a:lnTo>
                    <a:pt x="752" y="752"/>
                  </a:lnTo>
                  <a:lnTo>
                    <a:pt x="752"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8" name="Google Shape;15548;p54"/>
            <p:cNvSpPr/>
            <p:nvPr/>
          </p:nvSpPr>
          <p:spPr>
            <a:xfrm>
              <a:off x="4401100" y="1365500"/>
              <a:ext cx="18850" cy="18825"/>
            </a:xfrm>
            <a:custGeom>
              <a:rect b="b" l="l" r="r" t="t"/>
              <a:pathLst>
                <a:path extrusionOk="0" h="753" w="754">
                  <a:moveTo>
                    <a:pt x="1" y="0"/>
                  </a:moveTo>
                  <a:lnTo>
                    <a:pt x="1" y="752"/>
                  </a:lnTo>
                  <a:lnTo>
                    <a:pt x="753" y="752"/>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9" name="Google Shape;15549;p54"/>
            <p:cNvSpPr/>
            <p:nvPr/>
          </p:nvSpPr>
          <p:spPr>
            <a:xfrm>
              <a:off x="4382300" y="1365500"/>
              <a:ext cx="18825" cy="18825"/>
            </a:xfrm>
            <a:custGeom>
              <a:rect b="b" l="l" r="r" t="t"/>
              <a:pathLst>
                <a:path extrusionOk="0" h="753" w="753">
                  <a:moveTo>
                    <a:pt x="0" y="0"/>
                  </a:moveTo>
                  <a:lnTo>
                    <a:pt x="0" y="752"/>
                  </a:lnTo>
                  <a:lnTo>
                    <a:pt x="753" y="752"/>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0" name="Google Shape;15550;p54"/>
            <p:cNvSpPr/>
            <p:nvPr/>
          </p:nvSpPr>
          <p:spPr>
            <a:xfrm>
              <a:off x="4363475" y="1365500"/>
              <a:ext cx="18850" cy="18825"/>
            </a:xfrm>
            <a:custGeom>
              <a:rect b="b" l="l" r="r" t="t"/>
              <a:pathLst>
                <a:path extrusionOk="0" h="753" w="754">
                  <a:moveTo>
                    <a:pt x="1" y="0"/>
                  </a:moveTo>
                  <a:lnTo>
                    <a:pt x="1" y="752"/>
                  </a:lnTo>
                  <a:lnTo>
                    <a:pt x="753" y="752"/>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1" name="Google Shape;15551;p54"/>
            <p:cNvSpPr/>
            <p:nvPr/>
          </p:nvSpPr>
          <p:spPr>
            <a:xfrm>
              <a:off x="4344275" y="1365500"/>
              <a:ext cx="19225" cy="18825"/>
            </a:xfrm>
            <a:custGeom>
              <a:rect b="b" l="l" r="r" t="t"/>
              <a:pathLst>
                <a:path extrusionOk="0" h="753" w="769">
                  <a:moveTo>
                    <a:pt x="1" y="0"/>
                  </a:moveTo>
                  <a:lnTo>
                    <a:pt x="1" y="752"/>
                  </a:lnTo>
                  <a:lnTo>
                    <a:pt x="769" y="752"/>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2" name="Google Shape;15552;p54"/>
            <p:cNvSpPr/>
            <p:nvPr/>
          </p:nvSpPr>
          <p:spPr>
            <a:xfrm>
              <a:off x="4325475" y="1365500"/>
              <a:ext cx="18825" cy="18825"/>
            </a:xfrm>
            <a:custGeom>
              <a:rect b="b" l="l" r="r" t="t"/>
              <a:pathLst>
                <a:path extrusionOk="0" h="753" w="753">
                  <a:moveTo>
                    <a:pt x="1" y="0"/>
                  </a:moveTo>
                  <a:lnTo>
                    <a:pt x="1" y="752"/>
                  </a:lnTo>
                  <a:lnTo>
                    <a:pt x="753" y="752"/>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3" name="Google Shape;15553;p54"/>
            <p:cNvSpPr/>
            <p:nvPr/>
          </p:nvSpPr>
          <p:spPr>
            <a:xfrm>
              <a:off x="4306675" y="1365500"/>
              <a:ext cx="18825" cy="18825"/>
            </a:xfrm>
            <a:custGeom>
              <a:rect b="b" l="l" r="r" t="t"/>
              <a:pathLst>
                <a:path extrusionOk="0" h="753" w="753">
                  <a:moveTo>
                    <a:pt x="0" y="0"/>
                  </a:moveTo>
                  <a:lnTo>
                    <a:pt x="0" y="752"/>
                  </a:lnTo>
                  <a:lnTo>
                    <a:pt x="753" y="752"/>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4" name="Google Shape;15554;p54"/>
            <p:cNvSpPr/>
            <p:nvPr/>
          </p:nvSpPr>
          <p:spPr>
            <a:xfrm>
              <a:off x="4287850" y="1365500"/>
              <a:ext cx="18850" cy="18825"/>
            </a:xfrm>
            <a:custGeom>
              <a:rect b="b" l="l" r="r" t="t"/>
              <a:pathLst>
                <a:path extrusionOk="0" h="753" w="754">
                  <a:moveTo>
                    <a:pt x="1" y="0"/>
                  </a:moveTo>
                  <a:lnTo>
                    <a:pt x="1" y="752"/>
                  </a:lnTo>
                  <a:lnTo>
                    <a:pt x="753" y="752"/>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5" name="Google Shape;15555;p54"/>
            <p:cNvSpPr/>
            <p:nvPr/>
          </p:nvSpPr>
          <p:spPr>
            <a:xfrm>
              <a:off x="4438725" y="1346675"/>
              <a:ext cx="18825" cy="18850"/>
            </a:xfrm>
            <a:custGeom>
              <a:rect b="b" l="l" r="r" t="t"/>
              <a:pathLst>
                <a:path extrusionOk="0" h="754" w="753">
                  <a:moveTo>
                    <a:pt x="0" y="1"/>
                  </a:moveTo>
                  <a:lnTo>
                    <a:pt x="0"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6" name="Google Shape;15556;p54"/>
            <p:cNvSpPr/>
            <p:nvPr/>
          </p:nvSpPr>
          <p:spPr>
            <a:xfrm>
              <a:off x="4419925" y="1346675"/>
              <a:ext cx="18825" cy="18850"/>
            </a:xfrm>
            <a:custGeom>
              <a:rect b="b" l="l" r="r" t="t"/>
              <a:pathLst>
                <a:path extrusionOk="0" h="754" w="753">
                  <a:moveTo>
                    <a:pt x="0" y="1"/>
                  </a:moveTo>
                  <a:lnTo>
                    <a:pt x="0" y="753"/>
                  </a:lnTo>
                  <a:lnTo>
                    <a:pt x="752" y="753"/>
                  </a:lnTo>
                  <a:lnTo>
                    <a:pt x="752"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7" name="Google Shape;15557;p54"/>
            <p:cNvSpPr/>
            <p:nvPr/>
          </p:nvSpPr>
          <p:spPr>
            <a:xfrm>
              <a:off x="4401100" y="1346675"/>
              <a:ext cx="18850" cy="18850"/>
            </a:xfrm>
            <a:custGeom>
              <a:rect b="b" l="l" r="r" t="t"/>
              <a:pathLst>
                <a:path extrusionOk="0" h="754" w="754">
                  <a:moveTo>
                    <a:pt x="1" y="1"/>
                  </a:moveTo>
                  <a:lnTo>
                    <a:pt x="1" y="753"/>
                  </a:lnTo>
                  <a:lnTo>
                    <a:pt x="753" y="753"/>
                  </a:lnTo>
                  <a:lnTo>
                    <a:pt x="7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8" name="Google Shape;15558;p54"/>
            <p:cNvSpPr/>
            <p:nvPr/>
          </p:nvSpPr>
          <p:spPr>
            <a:xfrm>
              <a:off x="4382300" y="1346675"/>
              <a:ext cx="18825" cy="18850"/>
            </a:xfrm>
            <a:custGeom>
              <a:rect b="b" l="l" r="r" t="t"/>
              <a:pathLst>
                <a:path extrusionOk="0" h="754" w="753">
                  <a:moveTo>
                    <a:pt x="0" y="1"/>
                  </a:moveTo>
                  <a:lnTo>
                    <a:pt x="0" y="753"/>
                  </a:lnTo>
                  <a:lnTo>
                    <a:pt x="753" y="753"/>
                  </a:lnTo>
                  <a:lnTo>
                    <a:pt x="753"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9" name="Google Shape;15559;p54"/>
            <p:cNvSpPr/>
            <p:nvPr/>
          </p:nvSpPr>
          <p:spPr>
            <a:xfrm>
              <a:off x="4363475" y="1346675"/>
              <a:ext cx="18850" cy="18850"/>
            </a:xfrm>
            <a:custGeom>
              <a:rect b="b" l="l" r="r" t="t"/>
              <a:pathLst>
                <a:path extrusionOk="0" h="754" w="754">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0" name="Google Shape;15560;p54"/>
            <p:cNvSpPr/>
            <p:nvPr/>
          </p:nvSpPr>
          <p:spPr>
            <a:xfrm>
              <a:off x="4344275" y="1346675"/>
              <a:ext cx="19225" cy="18850"/>
            </a:xfrm>
            <a:custGeom>
              <a:rect b="b" l="l" r="r" t="t"/>
              <a:pathLst>
                <a:path extrusionOk="0" h="754" w="769">
                  <a:moveTo>
                    <a:pt x="1" y="1"/>
                  </a:moveTo>
                  <a:lnTo>
                    <a:pt x="1" y="753"/>
                  </a:lnTo>
                  <a:lnTo>
                    <a:pt x="769" y="753"/>
                  </a:lnTo>
                  <a:lnTo>
                    <a:pt x="769"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1" name="Google Shape;15561;p54"/>
            <p:cNvSpPr/>
            <p:nvPr/>
          </p:nvSpPr>
          <p:spPr>
            <a:xfrm>
              <a:off x="4325475" y="1346675"/>
              <a:ext cx="18825" cy="18850"/>
            </a:xfrm>
            <a:custGeom>
              <a:rect b="b" l="l" r="r" t="t"/>
              <a:pathLst>
                <a:path extrusionOk="0" h="754" w="753">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2" name="Google Shape;15562;p54"/>
            <p:cNvSpPr/>
            <p:nvPr/>
          </p:nvSpPr>
          <p:spPr>
            <a:xfrm>
              <a:off x="4306675" y="1346675"/>
              <a:ext cx="18825" cy="18850"/>
            </a:xfrm>
            <a:custGeom>
              <a:rect b="b" l="l" r="r" t="t"/>
              <a:pathLst>
                <a:path extrusionOk="0" h="754" w="753">
                  <a:moveTo>
                    <a:pt x="0" y="1"/>
                  </a:moveTo>
                  <a:lnTo>
                    <a:pt x="0" y="753"/>
                  </a:lnTo>
                  <a:lnTo>
                    <a:pt x="753" y="753"/>
                  </a:lnTo>
                  <a:lnTo>
                    <a:pt x="7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3" name="Google Shape;15563;p54"/>
            <p:cNvSpPr/>
            <p:nvPr/>
          </p:nvSpPr>
          <p:spPr>
            <a:xfrm>
              <a:off x="4287850" y="1346675"/>
              <a:ext cx="18850" cy="18850"/>
            </a:xfrm>
            <a:custGeom>
              <a:rect b="b" l="l" r="r" t="t"/>
              <a:pathLst>
                <a:path extrusionOk="0" h="754" w="754">
                  <a:moveTo>
                    <a:pt x="1" y="1"/>
                  </a:moveTo>
                  <a:lnTo>
                    <a:pt x="1" y="753"/>
                  </a:lnTo>
                  <a:lnTo>
                    <a:pt x="753" y="753"/>
                  </a:lnTo>
                  <a:lnTo>
                    <a:pt x="753" y="1"/>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4" name="Google Shape;15564;p54"/>
            <p:cNvSpPr/>
            <p:nvPr/>
          </p:nvSpPr>
          <p:spPr>
            <a:xfrm>
              <a:off x="4419925" y="1327875"/>
              <a:ext cx="18825" cy="18825"/>
            </a:xfrm>
            <a:custGeom>
              <a:rect b="b" l="l" r="r" t="t"/>
              <a:pathLst>
                <a:path extrusionOk="0" h="753" w="753">
                  <a:moveTo>
                    <a:pt x="0" y="0"/>
                  </a:moveTo>
                  <a:lnTo>
                    <a:pt x="0" y="753"/>
                  </a:lnTo>
                  <a:lnTo>
                    <a:pt x="752" y="753"/>
                  </a:lnTo>
                  <a:lnTo>
                    <a:pt x="752"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5" name="Google Shape;15565;p54"/>
            <p:cNvSpPr/>
            <p:nvPr/>
          </p:nvSpPr>
          <p:spPr>
            <a:xfrm>
              <a:off x="4401100" y="1327875"/>
              <a:ext cx="18850" cy="18825"/>
            </a:xfrm>
            <a:custGeom>
              <a:rect b="b" l="l" r="r" t="t"/>
              <a:pathLst>
                <a:path extrusionOk="0" h="753" w="754">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6" name="Google Shape;15566;p54"/>
            <p:cNvSpPr/>
            <p:nvPr/>
          </p:nvSpPr>
          <p:spPr>
            <a:xfrm>
              <a:off x="4382300" y="1327875"/>
              <a:ext cx="18825" cy="18825"/>
            </a:xfrm>
            <a:custGeom>
              <a:rect b="b" l="l" r="r" t="t"/>
              <a:pathLst>
                <a:path extrusionOk="0" h="753" w="753">
                  <a:moveTo>
                    <a:pt x="0" y="0"/>
                  </a:moveTo>
                  <a:lnTo>
                    <a:pt x="0" y="753"/>
                  </a:lnTo>
                  <a:lnTo>
                    <a:pt x="753" y="753"/>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7" name="Google Shape;15567;p54"/>
            <p:cNvSpPr/>
            <p:nvPr/>
          </p:nvSpPr>
          <p:spPr>
            <a:xfrm>
              <a:off x="4363475" y="1327875"/>
              <a:ext cx="18850" cy="18825"/>
            </a:xfrm>
            <a:custGeom>
              <a:rect b="b" l="l" r="r" t="t"/>
              <a:pathLst>
                <a:path extrusionOk="0" h="753" w="754">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8" name="Google Shape;15568;p54"/>
            <p:cNvSpPr/>
            <p:nvPr/>
          </p:nvSpPr>
          <p:spPr>
            <a:xfrm>
              <a:off x="4344275" y="1327875"/>
              <a:ext cx="19225" cy="18825"/>
            </a:xfrm>
            <a:custGeom>
              <a:rect b="b" l="l" r="r" t="t"/>
              <a:pathLst>
                <a:path extrusionOk="0" h="753" w="769">
                  <a:moveTo>
                    <a:pt x="1" y="0"/>
                  </a:moveTo>
                  <a:lnTo>
                    <a:pt x="1" y="753"/>
                  </a:lnTo>
                  <a:lnTo>
                    <a:pt x="769" y="753"/>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9" name="Google Shape;15569;p54"/>
            <p:cNvSpPr/>
            <p:nvPr/>
          </p:nvSpPr>
          <p:spPr>
            <a:xfrm>
              <a:off x="4325475" y="1327875"/>
              <a:ext cx="18825" cy="18825"/>
            </a:xfrm>
            <a:custGeom>
              <a:rect b="b" l="l" r="r" t="t"/>
              <a:pathLst>
                <a:path extrusionOk="0" h="753" w="753">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0" name="Google Shape;15570;p54"/>
            <p:cNvSpPr/>
            <p:nvPr/>
          </p:nvSpPr>
          <p:spPr>
            <a:xfrm>
              <a:off x="4306675" y="1327875"/>
              <a:ext cx="18825" cy="18825"/>
            </a:xfrm>
            <a:custGeom>
              <a:rect b="b" l="l" r="r" t="t"/>
              <a:pathLst>
                <a:path extrusionOk="0" h="753" w="753">
                  <a:moveTo>
                    <a:pt x="0" y="0"/>
                  </a:moveTo>
                  <a:lnTo>
                    <a:pt x="0" y="753"/>
                  </a:lnTo>
                  <a:lnTo>
                    <a:pt x="753" y="753"/>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1" name="Google Shape;15571;p54"/>
            <p:cNvSpPr/>
            <p:nvPr/>
          </p:nvSpPr>
          <p:spPr>
            <a:xfrm>
              <a:off x="4287850" y="1327875"/>
              <a:ext cx="18850" cy="18825"/>
            </a:xfrm>
            <a:custGeom>
              <a:rect b="b" l="l" r="r" t="t"/>
              <a:pathLst>
                <a:path extrusionOk="0" h="753" w="754">
                  <a:moveTo>
                    <a:pt x="1" y="0"/>
                  </a:moveTo>
                  <a:lnTo>
                    <a:pt x="1" y="753"/>
                  </a:lnTo>
                  <a:lnTo>
                    <a:pt x="753" y="753"/>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2" name="Google Shape;15572;p54"/>
            <p:cNvSpPr/>
            <p:nvPr/>
          </p:nvSpPr>
          <p:spPr>
            <a:xfrm>
              <a:off x="4382300" y="1308675"/>
              <a:ext cx="18825" cy="19225"/>
            </a:xfrm>
            <a:custGeom>
              <a:rect b="b" l="l" r="r" t="t"/>
              <a:pathLst>
                <a:path extrusionOk="0" h="769" w="753">
                  <a:moveTo>
                    <a:pt x="0" y="0"/>
                  </a:moveTo>
                  <a:lnTo>
                    <a:pt x="0" y="768"/>
                  </a:lnTo>
                  <a:lnTo>
                    <a:pt x="753" y="768"/>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3" name="Google Shape;15573;p54"/>
            <p:cNvSpPr/>
            <p:nvPr/>
          </p:nvSpPr>
          <p:spPr>
            <a:xfrm>
              <a:off x="4363475" y="1308675"/>
              <a:ext cx="18850" cy="19225"/>
            </a:xfrm>
            <a:custGeom>
              <a:rect b="b" l="l" r="r" t="t"/>
              <a:pathLst>
                <a:path extrusionOk="0" h="769" w="754">
                  <a:moveTo>
                    <a:pt x="1" y="0"/>
                  </a:moveTo>
                  <a:lnTo>
                    <a:pt x="1" y="768"/>
                  </a:lnTo>
                  <a:lnTo>
                    <a:pt x="753" y="768"/>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4" name="Google Shape;15574;p54"/>
            <p:cNvSpPr/>
            <p:nvPr/>
          </p:nvSpPr>
          <p:spPr>
            <a:xfrm>
              <a:off x="4344275" y="1308675"/>
              <a:ext cx="19225" cy="19225"/>
            </a:xfrm>
            <a:custGeom>
              <a:rect b="b" l="l" r="r" t="t"/>
              <a:pathLst>
                <a:path extrusionOk="0" h="769" w="769">
                  <a:moveTo>
                    <a:pt x="1" y="0"/>
                  </a:moveTo>
                  <a:lnTo>
                    <a:pt x="1" y="768"/>
                  </a:lnTo>
                  <a:lnTo>
                    <a:pt x="769" y="768"/>
                  </a:lnTo>
                  <a:lnTo>
                    <a:pt x="769"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5" name="Google Shape;15575;p54"/>
            <p:cNvSpPr/>
            <p:nvPr/>
          </p:nvSpPr>
          <p:spPr>
            <a:xfrm>
              <a:off x="4325475" y="1308675"/>
              <a:ext cx="18825" cy="19225"/>
            </a:xfrm>
            <a:custGeom>
              <a:rect b="b" l="l" r="r" t="t"/>
              <a:pathLst>
                <a:path extrusionOk="0" h="769" w="753">
                  <a:moveTo>
                    <a:pt x="1" y="0"/>
                  </a:moveTo>
                  <a:lnTo>
                    <a:pt x="1" y="768"/>
                  </a:lnTo>
                  <a:lnTo>
                    <a:pt x="753" y="768"/>
                  </a:lnTo>
                  <a:lnTo>
                    <a:pt x="753" y="0"/>
                  </a:lnTo>
                  <a:close/>
                </a:path>
              </a:pathLst>
            </a:custGeom>
            <a:solidFill>
              <a:srgbClr val="7A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6" name="Google Shape;15576;p54"/>
            <p:cNvSpPr/>
            <p:nvPr/>
          </p:nvSpPr>
          <p:spPr>
            <a:xfrm>
              <a:off x="4269050" y="1497550"/>
              <a:ext cx="18825" cy="18825"/>
            </a:xfrm>
            <a:custGeom>
              <a:rect b="b" l="l" r="r" t="t"/>
              <a:pathLst>
                <a:path extrusionOk="0" h="753" w="753">
                  <a:moveTo>
                    <a:pt x="0" y="0"/>
                  </a:moveTo>
                  <a:lnTo>
                    <a:pt x="0" y="753"/>
                  </a:lnTo>
                  <a:lnTo>
                    <a:pt x="753" y="753"/>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7" name="Google Shape;15577;p54"/>
            <p:cNvSpPr/>
            <p:nvPr/>
          </p:nvSpPr>
          <p:spPr>
            <a:xfrm>
              <a:off x="4269050" y="1478725"/>
              <a:ext cx="18825" cy="18850"/>
            </a:xfrm>
            <a:custGeom>
              <a:rect b="b" l="l" r="r" t="t"/>
              <a:pathLst>
                <a:path extrusionOk="0" h="754" w="753">
                  <a:moveTo>
                    <a:pt x="0" y="1"/>
                  </a:moveTo>
                  <a:lnTo>
                    <a:pt x="0" y="753"/>
                  </a:lnTo>
                  <a:lnTo>
                    <a:pt x="753" y="753"/>
                  </a:lnTo>
                  <a:lnTo>
                    <a:pt x="753"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8" name="Google Shape;15578;p54"/>
            <p:cNvSpPr/>
            <p:nvPr/>
          </p:nvSpPr>
          <p:spPr>
            <a:xfrm>
              <a:off x="4269050" y="1459925"/>
              <a:ext cx="18825" cy="18825"/>
            </a:xfrm>
            <a:custGeom>
              <a:rect b="b" l="l" r="r" t="t"/>
              <a:pathLst>
                <a:path extrusionOk="0" h="753" w="753">
                  <a:moveTo>
                    <a:pt x="0" y="1"/>
                  </a:moveTo>
                  <a:lnTo>
                    <a:pt x="0" y="753"/>
                  </a:lnTo>
                  <a:lnTo>
                    <a:pt x="753" y="753"/>
                  </a:lnTo>
                  <a:lnTo>
                    <a:pt x="753"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9" name="Google Shape;15579;p54"/>
            <p:cNvSpPr/>
            <p:nvPr/>
          </p:nvSpPr>
          <p:spPr>
            <a:xfrm>
              <a:off x="4269050" y="1441125"/>
              <a:ext cx="18825" cy="18825"/>
            </a:xfrm>
            <a:custGeom>
              <a:rect b="b" l="l" r="r" t="t"/>
              <a:pathLst>
                <a:path extrusionOk="0" h="753" w="753">
                  <a:moveTo>
                    <a:pt x="0" y="0"/>
                  </a:moveTo>
                  <a:lnTo>
                    <a:pt x="0" y="753"/>
                  </a:lnTo>
                  <a:lnTo>
                    <a:pt x="753" y="753"/>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0" name="Google Shape;15580;p54"/>
            <p:cNvSpPr/>
            <p:nvPr/>
          </p:nvSpPr>
          <p:spPr>
            <a:xfrm>
              <a:off x="4269050" y="1421925"/>
              <a:ext cx="18825" cy="19225"/>
            </a:xfrm>
            <a:custGeom>
              <a:rect b="b" l="l" r="r" t="t"/>
              <a:pathLst>
                <a:path extrusionOk="0" h="769" w="753">
                  <a:moveTo>
                    <a:pt x="0" y="0"/>
                  </a:moveTo>
                  <a:lnTo>
                    <a:pt x="0" y="768"/>
                  </a:lnTo>
                  <a:lnTo>
                    <a:pt x="753" y="768"/>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1" name="Google Shape;15581;p54"/>
            <p:cNvSpPr/>
            <p:nvPr/>
          </p:nvSpPr>
          <p:spPr>
            <a:xfrm>
              <a:off x="4269050" y="1403100"/>
              <a:ext cx="18825" cy="18850"/>
            </a:xfrm>
            <a:custGeom>
              <a:rect b="b" l="l" r="r" t="t"/>
              <a:pathLst>
                <a:path extrusionOk="0" h="754" w="753">
                  <a:moveTo>
                    <a:pt x="0" y="1"/>
                  </a:moveTo>
                  <a:lnTo>
                    <a:pt x="0" y="753"/>
                  </a:lnTo>
                  <a:lnTo>
                    <a:pt x="753" y="753"/>
                  </a:lnTo>
                  <a:lnTo>
                    <a:pt x="753"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2" name="Google Shape;15582;p54"/>
            <p:cNvSpPr/>
            <p:nvPr/>
          </p:nvSpPr>
          <p:spPr>
            <a:xfrm>
              <a:off x="4269050" y="1384300"/>
              <a:ext cx="18825" cy="18825"/>
            </a:xfrm>
            <a:custGeom>
              <a:rect b="b" l="l" r="r" t="t"/>
              <a:pathLst>
                <a:path extrusionOk="0" h="753" w="753">
                  <a:moveTo>
                    <a:pt x="0" y="0"/>
                  </a:moveTo>
                  <a:lnTo>
                    <a:pt x="0" y="753"/>
                  </a:lnTo>
                  <a:lnTo>
                    <a:pt x="753" y="753"/>
                  </a:lnTo>
                  <a:lnTo>
                    <a:pt x="7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3" name="Google Shape;15583;p54"/>
            <p:cNvSpPr/>
            <p:nvPr/>
          </p:nvSpPr>
          <p:spPr>
            <a:xfrm>
              <a:off x="4269050" y="1365500"/>
              <a:ext cx="18825" cy="18825"/>
            </a:xfrm>
            <a:custGeom>
              <a:rect b="b" l="l" r="r" t="t"/>
              <a:pathLst>
                <a:path extrusionOk="0" h="753" w="753">
                  <a:moveTo>
                    <a:pt x="0" y="0"/>
                  </a:moveTo>
                  <a:lnTo>
                    <a:pt x="0" y="752"/>
                  </a:lnTo>
                  <a:lnTo>
                    <a:pt x="753" y="752"/>
                  </a:lnTo>
                  <a:lnTo>
                    <a:pt x="753"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4" name="Google Shape;15584;p54"/>
            <p:cNvSpPr/>
            <p:nvPr/>
          </p:nvSpPr>
          <p:spPr>
            <a:xfrm>
              <a:off x="4269050" y="1346675"/>
              <a:ext cx="18825" cy="18850"/>
            </a:xfrm>
            <a:custGeom>
              <a:rect b="b" l="l" r="r" t="t"/>
              <a:pathLst>
                <a:path extrusionOk="0" h="754" w="753">
                  <a:moveTo>
                    <a:pt x="0" y="1"/>
                  </a:moveTo>
                  <a:lnTo>
                    <a:pt x="0" y="753"/>
                  </a:lnTo>
                  <a:lnTo>
                    <a:pt x="753" y="753"/>
                  </a:lnTo>
                  <a:lnTo>
                    <a:pt x="753"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5" name="Google Shape;15585;p54"/>
          <p:cNvGrpSpPr/>
          <p:nvPr/>
        </p:nvGrpSpPr>
        <p:grpSpPr>
          <a:xfrm>
            <a:off x="1647355" y="2916434"/>
            <a:ext cx="240490" cy="321319"/>
            <a:chOff x="5156744" y="3594830"/>
            <a:chExt cx="401151" cy="488773"/>
          </a:xfrm>
        </p:grpSpPr>
        <p:sp>
          <p:nvSpPr>
            <p:cNvPr id="15586" name="Google Shape;15586;p54"/>
            <p:cNvSpPr/>
            <p:nvPr/>
          </p:nvSpPr>
          <p:spPr>
            <a:xfrm>
              <a:off x="5290461" y="3682499"/>
              <a:ext cx="44603" cy="44603"/>
            </a:xfrm>
            <a:custGeom>
              <a:rect b="b" l="l" r="r" t="t"/>
              <a:pathLst>
                <a:path extrusionOk="0" h="957" w="957">
                  <a:moveTo>
                    <a:pt x="0" y="1"/>
                  </a:moveTo>
                  <a:lnTo>
                    <a:pt x="0" y="957"/>
                  </a:lnTo>
                  <a:lnTo>
                    <a:pt x="956" y="957"/>
                  </a:lnTo>
                  <a:lnTo>
                    <a:pt x="956"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7" name="Google Shape;15587;p54"/>
            <p:cNvSpPr/>
            <p:nvPr/>
          </p:nvSpPr>
          <p:spPr>
            <a:xfrm>
              <a:off x="5335018" y="3682499"/>
              <a:ext cx="44603" cy="44603"/>
            </a:xfrm>
            <a:custGeom>
              <a:rect b="b" l="l" r="r" t="t"/>
              <a:pathLst>
                <a:path extrusionOk="0" h="957" w="957">
                  <a:moveTo>
                    <a:pt x="0" y="1"/>
                  </a:moveTo>
                  <a:lnTo>
                    <a:pt x="0" y="957"/>
                  </a:lnTo>
                  <a:lnTo>
                    <a:pt x="957" y="957"/>
                  </a:lnTo>
                  <a:lnTo>
                    <a:pt x="957"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8" name="Google Shape;15588;p54"/>
            <p:cNvSpPr/>
            <p:nvPr/>
          </p:nvSpPr>
          <p:spPr>
            <a:xfrm>
              <a:off x="5335018" y="3637942"/>
              <a:ext cx="44603" cy="44603"/>
            </a:xfrm>
            <a:custGeom>
              <a:rect b="b" l="l" r="r" t="t"/>
              <a:pathLst>
                <a:path extrusionOk="0" h="957" w="957">
                  <a:moveTo>
                    <a:pt x="0" y="1"/>
                  </a:moveTo>
                  <a:lnTo>
                    <a:pt x="0" y="957"/>
                  </a:lnTo>
                  <a:lnTo>
                    <a:pt x="957" y="957"/>
                  </a:lnTo>
                  <a:lnTo>
                    <a:pt x="9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9" name="Google Shape;15589;p54"/>
            <p:cNvSpPr/>
            <p:nvPr/>
          </p:nvSpPr>
          <p:spPr>
            <a:xfrm>
              <a:off x="5379575" y="3682499"/>
              <a:ext cx="44603" cy="44603"/>
            </a:xfrm>
            <a:custGeom>
              <a:rect b="b" l="l" r="r" t="t"/>
              <a:pathLst>
                <a:path extrusionOk="0" h="957" w="957">
                  <a:moveTo>
                    <a:pt x="1" y="1"/>
                  </a:moveTo>
                  <a:lnTo>
                    <a:pt x="1" y="957"/>
                  </a:lnTo>
                  <a:lnTo>
                    <a:pt x="957" y="957"/>
                  </a:lnTo>
                  <a:lnTo>
                    <a:pt x="9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0" name="Google Shape;15590;p54"/>
            <p:cNvSpPr/>
            <p:nvPr/>
          </p:nvSpPr>
          <p:spPr>
            <a:xfrm>
              <a:off x="5290461" y="3594830"/>
              <a:ext cx="44603" cy="44603"/>
            </a:xfrm>
            <a:custGeom>
              <a:rect b="b" l="l" r="r" t="t"/>
              <a:pathLst>
                <a:path extrusionOk="0" h="957" w="957">
                  <a:moveTo>
                    <a:pt x="0" y="1"/>
                  </a:moveTo>
                  <a:lnTo>
                    <a:pt x="0" y="957"/>
                  </a:lnTo>
                  <a:lnTo>
                    <a:pt x="956" y="957"/>
                  </a:lnTo>
                  <a:lnTo>
                    <a:pt x="956"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1" name="Google Shape;15591;p54"/>
            <p:cNvSpPr/>
            <p:nvPr/>
          </p:nvSpPr>
          <p:spPr>
            <a:xfrm>
              <a:off x="5335018" y="3594830"/>
              <a:ext cx="44603" cy="44603"/>
            </a:xfrm>
            <a:custGeom>
              <a:rect b="b" l="l" r="r" t="t"/>
              <a:pathLst>
                <a:path extrusionOk="0" h="957" w="957">
                  <a:moveTo>
                    <a:pt x="0" y="1"/>
                  </a:moveTo>
                  <a:lnTo>
                    <a:pt x="0" y="957"/>
                  </a:lnTo>
                  <a:lnTo>
                    <a:pt x="957" y="957"/>
                  </a:lnTo>
                  <a:lnTo>
                    <a:pt x="957"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2" name="Google Shape;15592;p54"/>
            <p:cNvSpPr/>
            <p:nvPr/>
          </p:nvSpPr>
          <p:spPr>
            <a:xfrm>
              <a:off x="5379575" y="3594830"/>
              <a:ext cx="44603" cy="44603"/>
            </a:xfrm>
            <a:custGeom>
              <a:rect b="b" l="l" r="r" t="t"/>
              <a:pathLst>
                <a:path extrusionOk="0" h="957" w="957">
                  <a:moveTo>
                    <a:pt x="1" y="1"/>
                  </a:moveTo>
                  <a:lnTo>
                    <a:pt x="1" y="957"/>
                  </a:lnTo>
                  <a:lnTo>
                    <a:pt x="957" y="957"/>
                  </a:lnTo>
                  <a:lnTo>
                    <a:pt x="9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3" name="Google Shape;15593;p54"/>
            <p:cNvSpPr/>
            <p:nvPr/>
          </p:nvSpPr>
          <p:spPr>
            <a:xfrm>
              <a:off x="5245905" y="3727055"/>
              <a:ext cx="44603" cy="44603"/>
            </a:xfrm>
            <a:custGeom>
              <a:rect b="b" l="l" r="r" t="t"/>
              <a:pathLst>
                <a:path extrusionOk="0" h="957" w="957">
                  <a:moveTo>
                    <a:pt x="0" y="1"/>
                  </a:moveTo>
                  <a:lnTo>
                    <a:pt x="0" y="957"/>
                  </a:lnTo>
                  <a:lnTo>
                    <a:pt x="956" y="957"/>
                  </a:lnTo>
                  <a:lnTo>
                    <a:pt x="956"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4" name="Google Shape;15594;p54"/>
            <p:cNvSpPr/>
            <p:nvPr/>
          </p:nvSpPr>
          <p:spPr>
            <a:xfrm>
              <a:off x="5290461" y="3727055"/>
              <a:ext cx="44603" cy="44603"/>
            </a:xfrm>
            <a:custGeom>
              <a:rect b="b" l="l" r="r" t="t"/>
              <a:pathLst>
                <a:path extrusionOk="0" h="957" w="957">
                  <a:moveTo>
                    <a:pt x="0" y="1"/>
                  </a:moveTo>
                  <a:lnTo>
                    <a:pt x="0" y="957"/>
                  </a:lnTo>
                  <a:lnTo>
                    <a:pt x="956" y="957"/>
                  </a:lnTo>
                  <a:lnTo>
                    <a:pt x="956"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5" name="Google Shape;15595;p54"/>
            <p:cNvSpPr/>
            <p:nvPr/>
          </p:nvSpPr>
          <p:spPr>
            <a:xfrm>
              <a:off x="5335018" y="3727055"/>
              <a:ext cx="44603" cy="44603"/>
            </a:xfrm>
            <a:custGeom>
              <a:rect b="b" l="l" r="r" t="t"/>
              <a:pathLst>
                <a:path extrusionOk="0" h="957" w="957">
                  <a:moveTo>
                    <a:pt x="0" y="1"/>
                  </a:moveTo>
                  <a:lnTo>
                    <a:pt x="0" y="957"/>
                  </a:lnTo>
                  <a:lnTo>
                    <a:pt x="957" y="957"/>
                  </a:lnTo>
                  <a:lnTo>
                    <a:pt x="957"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6" name="Google Shape;15596;p54"/>
            <p:cNvSpPr/>
            <p:nvPr/>
          </p:nvSpPr>
          <p:spPr>
            <a:xfrm>
              <a:off x="5379575" y="3727055"/>
              <a:ext cx="44603" cy="44603"/>
            </a:xfrm>
            <a:custGeom>
              <a:rect b="b" l="l" r="r" t="t"/>
              <a:pathLst>
                <a:path extrusionOk="0" h="957" w="957">
                  <a:moveTo>
                    <a:pt x="1" y="1"/>
                  </a:moveTo>
                  <a:lnTo>
                    <a:pt x="1" y="957"/>
                  </a:lnTo>
                  <a:lnTo>
                    <a:pt x="957" y="957"/>
                  </a:lnTo>
                  <a:lnTo>
                    <a:pt x="957"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7" name="Google Shape;15597;p54"/>
            <p:cNvSpPr/>
            <p:nvPr/>
          </p:nvSpPr>
          <p:spPr>
            <a:xfrm>
              <a:off x="5424132" y="3727055"/>
              <a:ext cx="44603" cy="44603"/>
            </a:xfrm>
            <a:custGeom>
              <a:rect b="b" l="l" r="r" t="t"/>
              <a:pathLst>
                <a:path extrusionOk="0" h="957" w="957">
                  <a:moveTo>
                    <a:pt x="1" y="1"/>
                  </a:moveTo>
                  <a:lnTo>
                    <a:pt x="1" y="957"/>
                  </a:lnTo>
                  <a:lnTo>
                    <a:pt x="957" y="957"/>
                  </a:lnTo>
                  <a:lnTo>
                    <a:pt x="9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8" name="Google Shape;15598;p54"/>
            <p:cNvSpPr/>
            <p:nvPr/>
          </p:nvSpPr>
          <p:spPr>
            <a:xfrm>
              <a:off x="5201301" y="3771612"/>
              <a:ext cx="44650" cy="44650"/>
            </a:xfrm>
            <a:custGeom>
              <a:rect b="b" l="l" r="r" t="t"/>
              <a:pathLst>
                <a:path extrusionOk="0" h="958" w="958">
                  <a:moveTo>
                    <a:pt x="1" y="1"/>
                  </a:moveTo>
                  <a:lnTo>
                    <a:pt x="1" y="957"/>
                  </a:lnTo>
                  <a:lnTo>
                    <a:pt x="957" y="957"/>
                  </a:lnTo>
                  <a:lnTo>
                    <a:pt x="957"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9" name="Google Shape;15599;p54"/>
            <p:cNvSpPr/>
            <p:nvPr/>
          </p:nvSpPr>
          <p:spPr>
            <a:xfrm>
              <a:off x="5245905" y="3771612"/>
              <a:ext cx="44603" cy="44650"/>
            </a:xfrm>
            <a:custGeom>
              <a:rect b="b" l="l" r="r" t="t"/>
              <a:pathLst>
                <a:path extrusionOk="0" h="958" w="957">
                  <a:moveTo>
                    <a:pt x="0" y="1"/>
                  </a:moveTo>
                  <a:lnTo>
                    <a:pt x="0" y="957"/>
                  </a:lnTo>
                  <a:lnTo>
                    <a:pt x="956" y="957"/>
                  </a:lnTo>
                  <a:lnTo>
                    <a:pt x="956"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0" name="Google Shape;15600;p54"/>
            <p:cNvSpPr/>
            <p:nvPr/>
          </p:nvSpPr>
          <p:spPr>
            <a:xfrm>
              <a:off x="5290461" y="3771612"/>
              <a:ext cx="44603" cy="44650"/>
            </a:xfrm>
            <a:custGeom>
              <a:rect b="b" l="l" r="r" t="t"/>
              <a:pathLst>
                <a:path extrusionOk="0" h="958" w="957">
                  <a:moveTo>
                    <a:pt x="0" y="1"/>
                  </a:moveTo>
                  <a:lnTo>
                    <a:pt x="0" y="957"/>
                  </a:lnTo>
                  <a:lnTo>
                    <a:pt x="956" y="957"/>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1" name="Google Shape;15601;p54"/>
            <p:cNvSpPr/>
            <p:nvPr/>
          </p:nvSpPr>
          <p:spPr>
            <a:xfrm>
              <a:off x="5335018" y="3771612"/>
              <a:ext cx="44603" cy="44650"/>
            </a:xfrm>
            <a:custGeom>
              <a:rect b="b" l="l" r="r" t="t"/>
              <a:pathLst>
                <a:path extrusionOk="0" h="958" w="957">
                  <a:moveTo>
                    <a:pt x="0" y="1"/>
                  </a:moveTo>
                  <a:lnTo>
                    <a:pt x="0" y="957"/>
                  </a:lnTo>
                  <a:lnTo>
                    <a:pt x="957" y="957"/>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2" name="Google Shape;15602;p54"/>
            <p:cNvSpPr/>
            <p:nvPr/>
          </p:nvSpPr>
          <p:spPr>
            <a:xfrm>
              <a:off x="5379575" y="3771612"/>
              <a:ext cx="44603" cy="44650"/>
            </a:xfrm>
            <a:custGeom>
              <a:rect b="b" l="l" r="r" t="t"/>
              <a:pathLst>
                <a:path extrusionOk="0" h="958" w="957">
                  <a:moveTo>
                    <a:pt x="1" y="1"/>
                  </a:moveTo>
                  <a:lnTo>
                    <a:pt x="1" y="957"/>
                  </a:lnTo>
                  <a:lnTo>
                    <a:pt x="957" y="957"/>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3" name="Google Shape;15603;p54"/>
            <p:cNvSpPr/>
            <p:nvPr/>
          </p:nvSpPr>
          <p:spPr>
            <a:xfrm>
              <a:off x="5424132" y="3771612"/>
              <a:ext cx="44603" cy="44650"/>
            </a:xfrm>
            <a:custGeom>
              <a:rect b="b" l="l" r="r" t="t"/>
              <a:pathLst>
                <a:path extrusionOk="0" h="958" w="957">
                  <a:moveTo>
                    <a:pt x="1" y="1"/>
                  </a:moveTo>
                  <a:lnTo>
                    <a:pt x="1" y="957"/>
                  </a:lnTo>
                  <a:lnTo>
                    <a:pt x="957" y="957"/>
                  </a:lnTo>
                  <a:lnTo>
                    <a:pt x="957"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4" name="Google Shape;15604;p54"/>
            <p:cNvSpPr/>
            <p:nvPr/>
          </p:nvSpPr>
          <p:spPr>
            <a:xfrm>
              <a:off x="5468688" y="3771612"/>
              <a:ext cx="44603" cy="44650"/>
            </a:xfrm>
            <a:custGeom>
              <a:rect b="b" l="l" r="r" t="t"/>
              <a:pathLst>
                <a:path extrusionOk="0" h="958" w="957">
                  <a:moveTo>
                    <a:pt x="1" y="1"/>
                  </a:moveTo>
                  <a:lnTo>
                    <a:pt x="1" y="957"/>
                  </a:lnTo>
                  <a:lnTo>
                    <a:pt x="957" y="957"/>
                  </a:lnTo>
                  <a:lnTo>
                    <a:pt x="9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5" name="Google Shape;15605;p54"/>
            <p:cNvSpPr/>
            <p:nvPr/>
          </p:nvSpPr>
          <p:spPr>
            <a:xfrm>
              <a:off x="5156744" y="3816215"/>
              <a:ext cx="44603" cy="44603"/>
            </a:xfrm>
            <a:custGeom>
              <a:rect b="b" l="l" r="r" t="t"/>
              <a:pathLst>
                <a:path extrusionOk="0" h="957" w="957">
                  <a:moveTo>
                    <a:pt x="1" y="0"/>
                  </a:moveTo>
                  <a:lnTo>
                    <a:pt x="1" y="956"/>
                  </a:lnTo>
                  <a:lnTo>
                    <a:pt x="957" y="956"/>
                  </a:lnTo>
                  <a:lnTo>
                    <a:pt x="957"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6" name="Google Shape;15606;p54"/>
            <p:cNvSpPr/>
            <p:nvPr/>
          </p:nvSpPr>
          <p:spPr>
            <a:xfrm>
              <a:off x="5201301" y="3816215"/>
              <a:ext cx="44650" cy="44603"/>
            </a:xfrm>
            <a:custGeom>
              <a:rect b="b" l="l" r="r" t="t"/>
              <a:pathLst>
                <a:path extrusionOk="0" h="957" w="958">
                  <a:moveTo>
                    <a:pt x="1" y="0"/>
                  </a:moveTo>
                  <a:lnTo>
                    <a:pt x="1" y="956"/>
                  </a:lnTo>
                  <a:lnTo>
                    <a:pt x="957" y="956"/>
                  </a:lnTo>
                  <a:lnTo>
                    <a:pt x="957"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7" name="Google Shape;15607;p54"/>
            <p:cNvSpPr/>
            <p:nvPr/>
          </p:nvSpPr>
          <p:spPr>
            <a:xfrm>
              <a:off x="5245905" y="3816215"/>
              <a:ext cx="44603" cy="44603"/>
            </a:xfrm>
            <a:custGeom>
              <a:rect b="b" l="l" r="r" t="t"/>
              <a:pathLst>
                <a:path extrusionOk="0" h="957" w="957">
                  <a:moveTo>
                    <a:pt x="0" y="0"/>
                  </a:moveTo>
                  <a:lnTo>
                    <a:pt x="0" y="956"/>
                  </a:lnTo>
                  <a:lnTo>
                    <a:pt x="956" y="956"/>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8" name="Google Shape;15608;p54"/>
            <p:cNvSpPr/>
            <p:nvPr/>
          </p:nvSpPr>
          <p:spPr>
            <a:xfrm>
              <a:off x="5290461" y="3816215"/>
              <a:ext cx="44603" cy="44603"/>
            </a:xfrm>
            <a:custGeom>
              <a:rect b="b" l="l" r="r" t="t"/>
              <a:pathLst>
                <a:path extrusionOk="0" h="957" w="957">
                  <a:moveTo>
                    <a:pt x="0" y="0"/>
                  </a:moveTo>
                  <a:lnTo>
                    <a:pt x="0" y="956"/>
                  </a:lnTo>
                  <a:lnTo>
                    <a:pt x="956" y="956"/>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9" name="Google Shape;15609;p54"/>
            <p:cNvSpPr/>
            <p:nvPr/>
          </p:nvSpPr>
          <p:spPr>
            <a:xfrm>
              <a:off x="5335018" y="3816215"/>
              <a:ext cx="44603" cy="44603"/>
            </a:xfrm>
            <a:custGeom>
              <a:rect b="b" l="l" r="r" t="t"/>
              <a:pathLst>
                <a:path extrusionOk="0" h="957" w="957">
                  <a:moveTo>
                    <a:pt x="0" y="0"/>
                  </a:moveTo>
                  <a:lnTo>
                    <a:pt x="0" y="956"/>
                  </a:lnTo>
                  <a:lnTo>
                    <a:pt x="957" y="956"/>
                  </a:lnTo>
                  <a:lnTo>
                    <a:pt x="9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0" name="Google Shape;15610;p54"/>
            <p:cNvSpPr/>
            <p:nvPr/>
          </p:nvSpPr>
          <p:spPr>
            <a:xfrm>
              <a:off x="5379575" y="3816215"/>
              <a:ext cx="44603" cy="44603"/>
            </a:xfrm>
            <a:custGeom>
              <a:rect b="b" l="l" r="r" t="t"/>
              <a:pathLst>
                <a:path extrusionOk="0" h="957" w="957">
                  <a:moveTo>
                    <a:pt x="1" y="0"/>
                  </a:moveTo>
                  <a:lnTo>
                    <a:pt x="1" y="956"/>
                  </a:lnTo>
                  <a:lnTo>
                    <a:pt x="957" y="956"/>
                  </a:lnTo>
                  <a:lnTo>
                    <a:pt x="9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1" name="Google Shape;15611;p54"/>
            <p:cNvSpPr/>
            <p:nvPr/>
          </p:nvSpPr>
          <p:spPr>
            <a:xfrm>
              <a:off x="5424132" y="3816215"/>
              <a:ext cx="44603" cy="44603"/>
            </a:xfrm>
            <a:custGeom>
              <a:rect b="b" l="l" r="r" t="t"/>
              <a:pathLst>
                <a:path extrusionOk="0" h="957" w="957">
                  <a:moveTo>
                    <a:pt x="1" y="0"/>
                  </a:moveTo>
                  <a:lnTo>
                    <a:pt x="1" y="956"/>
                  </a:lnTo>
                  <a:lnTo>
                    <a:pt x="957" y="956"/>
                  </a:lnTo>
                  <a:lnTo>
                    <a:pt x="9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2" name="Google Shape;15612;p54"/>
            <p:cNvSpPr/>
            <p:nvPr/>
          </p:nvSpPr>
          <p:spPr>
            <a:xfrm>
              <a:off x="5468688" y="3816215"/>
              <a:ext cx="44603" cy="44603"/>
            </a:xfrm>
            <a:custGeom>
              <a:rect b="b" l="l" r="r" t="t"/>
              <a:pathLst>
                <a:path extrusionOk="0" h="957" w="957">
                  <a:moveTo>
                    <a:pt x="1" y="0"/>
                  </a:moveTo>
                  <a:lnTo>
                    <a:pt x="1" y="956"/>
                  </a:lnTo>
                  <a:lnTo>
                    <a:pt x="957" y="956"/>
                  </a:lnTo>
                  <a:lnTo>
                    <a:pt x="9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3" name="Google Shape;15613;p54"/>
            <p:cNvSpPr/>
            <p:nvPr/>
          </p:nvSpPr>
          <p:spPr>
            <a:xfrm>
              <a:off x="5513245" y="3816215"/>
              <a:ext cx="44650" cy="44603"/>
            </a:xfrm>
            <a:custGeom>
              <a:rect b="b" l="l" r="r" t="t"/>
              <a:pathLst>
                <a:path extrusionOk="0" h="957" w="958">
                  <a:moveTo>
                    <a:pt x="1" y="0"/>
                  </a:moveTo>
                  <a:lnTo>
                    <a:pt x="1" y="956"/>
                  </a:lnTo>
                  <a:lnTo>
                    <a:pt x="957" y="956"/>
                  </a:lnTo>
                  <a:lnTo>
                    <a:pt x="9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4" name="Google Shape;15614;p54"/>
            <p:cNvSpPr/>
            <p:nvPr/>
          </p:nvSpPr>
          <p:spPr>
            <a:xfrm>
              <a:off x="5156744" y="3860772"/>
              <a:ext cx="44603" cy="44603"/>
            </a:xfrm>
            <a:custGeom>
              <a:rect b="b" l="l" r="r" t="t"/>
              <a:pathLst>
                <a:path extrusionOk="0" h="957" w="957">
                  <a:moveTo>
                    <a:pt x="1" y="0"/>
                  </a:moveTo>
                  <a:lnTo>
                    <a:pt x="1" y="956"/>
                  </a:lnTo>
                  <a:lnTo>
                    <a:pt x="957" y="956"/>
                  </a:lnTo>
                  <a:lnTo>
                    <a:pt x="957"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5" name="Google Shape;15615;p54"/>
            <p:cNvSpPr/>
            <p:nvPr/>
          </p:nvSpPr>
          <p:spPr>
            <a:xfrm>
              <a:off x="5201301" y="3860772"/>
              <a:ext cx="44650" cy="44603"/>
            </a:xfrm>
            <a:custGeom>
              <a:rect b="b" l="l" r="r" t="t"/>
              <a:pathLst>
                <a:path extrusionOk="0" h="957" w="958">
                  <a:moveTo>
                    <a:pt x="1" y="0"/>
                  </a:moveTo>
                  <a:lnTo>
                    <a:pt x="1" y="956"/>
                  </a:lnTo>
                  <a:lnTo>
                    <a:pt x="957" y="956"/>
                  </a:lnTo>
                  <a:lnTo>
                    <a:pt x="957"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6" name="Google Shape;15616;p54"/>
            <p:cNvSpPr/>
            <p:nvPr/>
          </p:nvSpPr>
          <p:spPr>
            <a:xfrm>
              <a:off x="5245905" y="3860772"/>
              <a:ext cx="44603" cy="44603"/>
            </a:xfrm>
            <a:custGeom>
              <a:rect b="b" l="l" r="r" t="t"/>
              <a:pathLst>
                <a:path extrusionOk="0" h="957" w="957">
                  <a:moveTo>
                    <a:pt x="0" y="0"/>
                  </a:moveTo>
                  <a:lnTo>
                    <a:pt x="0" y="956"/>
                  </a:lnTo>
                  <a:lnTo>
                    <a:pt x="956" y="956"/>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7" name="Google Shape;15617;p54"/>
            <p:cNvSpPr/>
            <p:nvPr/>
          </p:nvSpPr>
          <p:spPr>
            <a:xfrm>
              <a:off x="5290461" y="3860772"/>
              <a:ext cx="44603" cy="44603"/>
            </a:xfrm>
            <a:custGeom>
              <a:rect b="b" l="l" r="r" t="t"/>
              <a:pathLst>
                <a:path extrusionOk="0" h="957" w="957">
                  <a:moveTo>
                    <a:pt x="0" y="0"/>
                  </a:moveTo>
                  <a:lnTo>
                    <a:pt x="0" y="956"/>
                  </a:lnTo>
                  <a:lnTo>
                    <a:pt x="956" y="956"/>
                  </a:lnTo>
                  <a:lnTo>
                    <a:pt x="9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8" name="Google Shape;15618;p54"/>
            <p:cNvSpPr/>
            <p:nvPr/>
          </p:nvSpPr>
          <p:spPr>
            <a:xfrm>
              <a:off x="5335018" y="3860772"/>
              <a:ext cx="44603" cy="44603"/>
            </a:xfrm>
            <a:custGeom>
              <a:rect b="b" l="l" r="r" t="t"/>
              <a:pathLst>
                <a:path extrusionOk="0" h="957" w="957">
                  <a:moveTo>
                    <a:pt x="0" y="0"/>
                  </a:moveTo>
                  <a:lnTo>
                    <a:pt x="0" y="956"/>
                  </a:lnTo>
                  <a:lnTo>
                    <a:pt x="957" y="956"/>
                  </a:lnTo>
                  <a:lnTo>
                    <a:pt x="9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9" name="Google Shape;15619;p54"/>
            <p:cNvSpPr/>
            <p:nvPr/>
          </p:nvSpPr>
          <p:spPr>
            <a:xfrm>
              <a:off x="5379575" y="3860772"/>
              <a:ext cx="44603" cy="44603"/>
            </a:xfrm>
            <a:custGeom>
              <a:rect b="b" l="l" r="r" t="t"/>
              <a:pathLst>
                <a:path extrusionOk="0" h="957" w="957">
                  <a:moveTo>
                    <a:pt x="1" y="0"/>
                  </a:moveTo>
                  <a:lnTo>
                    <a:pt x="1" y="956"/>
                  </a:lnTo>
                  <a:lnTo>
                    <a:pt x="957" y="956"/>
                  </a:lnTo>
                  <a:lnTo>
                    <a:pt x="9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0" name="Google Shape;15620;p54"/>
            <p:cNvSpPr/>
            <p:nvPr/>
          </p:nvSpPr>
          <p:spPr>
            <a:xfrm>
              <a:off x="5424132" y="3860772"/>
              <a:ext cx="44603" cy="44603"/>
            </a:xfrm>
            <a:custGeom>
              <a:rect b="b" l="l" r="r" t="t"/>
              <a:pathLst>
                <a:path extrusionOk="0" h="957" w="957">
                  <a:moveTo>
                    <a:pt x="1" y="0"/>
                  </a:moveTo>
                  <a:lnTo>
                    <a:pt x="1" y="956"/>
                  </a:lnTo>
                  <a:lnTo>
                    <a:pt x="957" y="956"/>
                  </a:lnTo>
                  <a:lnTo>
                    <a:pt x="9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1" name="Google Shape;15621;p54"/>
            <p:cNvSpPr/>
            <p:nvPr/>
          </p:nvSpPr>
          <p:spPr>
            <a:xfrm>
              <a:off x="5468688" y="3860772"/>
              <a:ext cx="44603" cy="44603"/>
            </a:xfrm>
            <a:custGeom>
              <a:rect b="b" l="l" r="r" t="t"/>
              <a:pathLst>
                <a:path extrusionOk="0" h="957" w="957">
                  <a:moveTo>
                    <a:pt x="1" y="0"/>
                  </a:moveTo>
                  <a:lnTo>
                    <a:pt x="1" y="956"/>
                  </a:lnTo>
                  <a:lnTo>
                    <a:pt x="957" y="956"/>
                  </a:lnTo>
                  <a:lnTo>
                    <a:pt x="957"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2" name="Google Shape;15622;p54"/>
            <p:cNvSpPr/>
            <p:nvPr/>
          </p:nvSpPr>
          <p:spPr>
            <a:xfrm>
              <a:off x="5513245" y="3860772"/>
              <a:ext cx="44650" cy="44603"/>
            </a:xfrm>
            <a:custGeom>
              <a:rect b="b" l="l" r="r" t="t"/>
              <a:pathLst>
                <a:path extrusionOk="0" h="957" w="958">
                  <a:moveTo>
                    <a:pt x="1" y="0"/>
                  </a:moveTo>
                  <a:lnTo>
                    <a:pt x="1" y="956"/>
                  </a:lnTo>
                  <a:lnTo>
                    <a:pt x="957" y="956"/>
                  </a:lnTo>
                  <a:lnTo>
                    <a:pt x="9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3" name="Google Shape;15623;p54"/>
            <p:cNvSpPr/>
            <p:nvPr/>
          </p:nvSpPr>
          <p:spPr>
            <a:xfrm>
              <a:off x="5156744" y="3905329"/>
              <a:ext cx="44603" cy="44603"/>
            </a:xfrm>
            <a:custGeom>
              <a:rect b="b" l="l" r="r" t="t"/>
              <a:pathLst>
                <a:path extrusionOk="0" h="957" w="957">
                  <a:moveTo>
                    <a:pt x="1" y="0"/>
                  </a:moveTo>
                  <a:lnTo>
                    <a:pt x="1" y="956"/>
                  </a:lnTo>
                  <a:lnTo>
                    <a:pt x="957" y="956"/>
                  </a:lnTo>
                  <a:lnTo>
                    <a:pt x="957"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4" name="Google Shape;15624;p54"/>
            <p:cNvSpPr/>
            <p:nvPr/>
          </p:nvSpPr>
          <p:spPr>
            <a:xfrm>
              <a:off x="5201301" y="3905329"/>
              <a:ext cx="44650" cy="44603"/>
            </a:xfrm>
            <a:custGeom>
              <a:rect b="b" l="l" r="r" t="t"/>
              <a:pathLst>
                <a:path extrusionOk="0" h="957" w="958">
                  <a:moveTo>
                    <a:pt x="1" y="0"/>
                  </a:moveTo>
                  <a:lnTo>
                    <a:pt x="1" y="956"/>
                  </a:lnTo>
                  <a:lnTo>
                    <a:pt x="957" y="956"/>
                  </a:lnTo>
                  <a:lnTo>
                    <a:pt x="957"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5" name="Google Shape;15625;p54"/>
            <p:cNvSpPr/>
            <p:nvPr/>
          </p:nvSpPr>
          <p:spPr>
            <a:xfrm>
              <a:off x="5245905" y="3905329"/>
              <a:ext cx="44603" cy="44603"/>
            </a:xfrm>
            <a:custGeom>
              <a:rect b="b" l="l" r="r" t="t"/>
              <a:pathLst>
                <a:path extrusionOk="0" h="957" w="957">
                  <a:moveTo>
                    <a:pt x="0" y="0"/>
                  </a:moveTo>
                  <a:lnTo>
                    <a:pt x="0" y="956"/>
                  </a:lnTo>
                  <a:lnTo>
                    <a:pt x="956" y="956"/>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6" name="Google Shape;15626;p54"/>
            <p:cNvSpPr/>
            <p:nvPr/>
          </p:nvSpPr>
          <p:spPr>
            <a:xfrm>
              <a:off x="5290461" y="3905329"/>
              <a:ext cx="44603" cy="44603"/>
            </a:xfrm>
            <a:custGeom>
              <a:rect b="b" l="l" r="r" t="t"/>
              <a:pathLst>
                <a:path extrusionOk="0" h="957" w="957">
                  <a:moveTo>
                    <a:pt x="0" y="0"/>
                  </a:moveTo>
                  <a:lnTo>
                    <a:pt x="0" y="956"/>
                  </a:lnTo>
                  <a:lnTo>
                    <a:pt x="956" y="956"/>
                  </a:lnTo>
                  <a:lnTo>
                    <a:pt x="9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7" name="Google Shape;15627;p54"/>
            <p:cNvSpPr/>
            <p:nvPr/>
          </p:nvSpPr>
          <p:spPr>
            <a:xfrm>
              <a:off x="5335018" y="3905329"/>
              <a:ext cx="44603" cy="44603"/>
            </a:xfrm>
            <a:custGeom>
              <a:rect b="b" l="l" r="r" t="t"/>
              <a:pathLst>
                <a:path extrusionOk="0" h="957" w="957">
                  <a:moveTo>
                    <a:pt x="0" y="0"/>
                  </a:moveTo>
                  <a:lnTo>
                    <a:pt x="0" y="956"/>
                  </a:lnTo>
                  <a:lnTo>
                    <a:pt x="957" y="956"/>
                  </a:lnTo>
                  <a:lnTo>
                    <a:pt x="9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8" name="Google Shape;15628;p54"/>
            <p:cNvSpPr/>
            <p:nvPr/>
          </p:nvSpPr>
          <p:spPr>
            <a:xfrm>
              <a:off x="5379575" y="3905329"/>
              <a:ext cx="44603" cy="44603"/>
            </a:xfrm>
            <a:custGeom>
              <a:rect b="b" l="l" r="r" t="t"/>
              <a:pathLst>
                <a:path extrusionOk="0" h="957" w="957">
                  <a:moveTo>
                    <a:pt x="1" y="0"/>
                  </a:moveTo>
                  <a:lnTo>
                    <a:pt x="1" y="956"/>
                  </a:lnTo>
                  <a:lnTo>
                    <a:pt x="957" y="956"/>
                  </a:lnTo>
                  <a:lnTo>
                    <a:pt x="9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9" name="Google Shape;15629;p54"/>
            <p:cNvSpPr/>
            <p:nvPr/>
          </p:nvSpPr>
          <p:spPr>
            <a:xfrm>
              <a:off x="5424132" y="3905329"/>
              <a:ext cx="44603" cy="44603"/>
            </a:xfrm>
            <a:custGeom>
              <a:rect b="b" l="l" r="r" t="t"/>
              <a:pathLst>
                <a:path extrusionOk="0" h="957" w="957">
                  <a:moveTo>
                    <a:pt x="1" y="0"/>
                  </a:moveTo>
                  <a:lnTo>
                    <a:pt x="1" y="956"/>
                  </a:lnTo>
                  <a:lnTo>
                    <a:pt x="957" y="956"/>
                  </a:lnTo>
                  <a:lnTo>
                    <a:pt x="9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0" name="Google Shape;15630;p54"/>
            <p:cNvSpPr/>
            <p:nvPr/>
          </p:nvSpPr>
          <p:spPr>
            <a:xfrm>
              <a:off x="5468688" y="3905329"/>
              <a:ext cx="44603" cy="44603"/>
            </a:xfrm>
            <a:custGeom>
              <a:rect b="b" l="l" r="r" t="t"/>
              <a:pathLst>
                <a:path extrusionOk="0" h="957" w="957">
                  <a:moveTo>
                    <a:pt x="1" y="0"/>
                  </a:moveTo>
                  <a:lnTo>
                    <a:pt x="1" y="956"/>
                  </a:lnTo>
                  <a:lnTo>
                    <a:pt x="957" y="956"/>
                  </a:lnTo>
                  <a:lnTo>
                    <a:pt x="9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1" name="Google Shape;15631;p54"/>
            <p:cNvSpPr/>
            <p:nvPr/>
          </p:nvSpPr>
          <p:spPr>
            <a:xfrm>
              <a:off x="5513245" y="3905329"/>
              <a:ext cx="44650" cy="44603"/>
            </a:xfrm>
            <a:custGeom>
              <a:rect b="b" l="l" r="r" t="t"/>
              <a:pathLst>
                <a:path extrusionOk="0" h="957" w="958">
                  <a:moveTo>
                    <a:pt x="1" y="0"/>
                  </a:moveTo>
                  <a:lnTo>
                    <a:pt x="1" y="956"/>
                  </a:lnTo>
                  <a:lnTo>
                    <a:pt x="957" y="956"/>
                  </a:lnTo>
                  <a:lnTo>
                    <a:pt x="9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2" name="Google Shape;15632;p54"/>
            <p:cNvSpPr/>
            <p:nvPr/>
          </p:nvSpPr>
          <p:spPr>
            <a:xfrm>
              <a:off x="5201301" y="3949886"/>
              <a:ext cx="44650" cy="44603"/>
            </a:xfrm>
            <a:custGeom>
              <a:rect b="b" l="l" r="r" t="t"/>
              <a:pathLst>
                <a:path extrusionOk="0" h="957" w="958">
                  <a:moveTo>
                    <a:pt x="1" y="0"/>
                  </a:moveTo>
                  <a:lnTo>
                    <a:pt x="1" y="957"/>
                  </a:lnTo>
                  <a:lnTo>
                    <a:pt x="957" y="957"/>
                  </a:lnTo>
                  <a:lnTo>
                    <a:pt x="957" y="0"/>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3" name="Google Shape;15633;p54"/>
            <p:cNvSpPr/>
            <p:nvPr/>
          </p:nvSpPr>
          <p:spPr>
            <a:xfrm>
              <a:off x="5245905" y="3949886"/>
              <a:ext cx="44603" cy="44603"/>
            </a:xfrm>
            <a:custGeom>
              <a:rect b="b" l="l" r="r" t="t"/>
              <a:pathLst>
                <a:path extrusionOk="0" h="957" w="957">
                  <a:moveTo>
                    <a:pt x="0" y="0"/>
                  </a:moveTo>
                  <a:lnTo>
                    <a:pt x="0" y="957"/>
                  </a:lnTo>
                  <a:lnTo>
                    <a:pt x="956" y="957"/>
                  </a:lnTo>
                  <a:lnTo>
                    <a:pt x="956"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4" name="Google Shape;15634;p54"/>
            <p:cNvSpPr/>
            <p:nvPr/>
          </p:nvSpPr>
          <p:spPr>
            <a:xfrm>
              <a:off x="5290461" y="3949886"/>
              <a:ext cx="44603" cy="44603"/>
            </a:xfrm>
            <a:custGeom>
              <a:rect b="b" l="l" r="r" t="t"/>
              <a:pathLst>
                <a:path extrusionOk="0" h="957" w="957">
                  <a:moveTo>
                    <a:pt x="0" y="0"/>
                  </a:moveTo>
                  <a:lnTo>
                    <a:pt x="0" y="957"/>
                  </a:lnTo>
                  <a:lnTo>
                    <a:pt x="956" y="957"/>
                  </a:lnTo>
                  <a:lnTo>
                    <a:pt x="9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5" name="Google Shape;15635;p54"/>
            <p:cNvSpPr/>
            <p:nvPr/>
          </p:nvSpPr>
          <p:spPr>
            <a:xfrm>
              <a:off x="5335018" y="3949886"/>
              <a:ext cx="44603" cy="44603"/>
            </a:xfrm>
            <a:custGeom>
              <a:rect b="b" l="l" r="r" t="t"/>
              <a:pathLst>
                <a:path extrusionOk="0" h="957" w="957">
                  <a:moveTo>
                    <a:pt x="0" y="0"/>
                  </a:moveTo>
                  <a:lnTo>
                    <a:pt x="0" y="957"/>
                  </a:lnTo>
                  <a:lnTo>
                    <a:pt x="957" y="957"/>
                  </a:lnTo>
                  <a:lnTo>
                    <a:pt x="9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6" name="Google Shape;15636;p54"/>
            <p:cNvSpPr/>
            <p:nvPr/>
          </p:nvSpPr>
          <p:spPr>
            <a:xfrm>
              <a:off x="5379575" y="3949886"/>
              <a:ext cx="44603" cy="44603"/>
            </a:xfrm>
            <a:custGeom>
              <a:rect b="b" l="l" r="r" t="t"/>
              <a:pathLst>
                <a:path extrusionOk="0" h="957" w="957">
                  <a:moveTo>
                    <a:pt x="1" y="0"/>
                  </a:moveTo>
                  <a:lnTo>
                    <a:pt x="1" y="957"/>
                  </a:lnTo>
                  <a:lnTo>
                    <a:pt x="957" y="957"/>
                  </a:lnTo>
                  <a:lnTo>
                    <a:pt x="9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7" name="Google Shape;15637;p54"/>
            <p:cNvSpPr/>
            <p:nvPr/>
          </p:nvSpPr>
          <p:spPr>
            <a:xfrm>
              <a:off x="5424132" y="3949886"/>
              <a:ext cx="44603" cy="44603"/>
            </a:xfrm>
            <a:custGeom>
              <a:rect b="b" l="l" r="r" t="t"/>
              <a:pathLst>
                <a:path extrusionOk="0" h="957" w="957">
                  <a:moveTo>
                    <a:pt x="1" y="0"/>
                  </a:moveTo>
                  <a:lnTo>
                    <a:pt x="1" y="957"/>
                  </a:lnTo>
                  <a:lnTo>
                    <a:pt x="957" y="957"/>
                  </a:lnTo>
                  <a:lnTo>
                    <a:pt x="9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8" name="Google Shape;15638;p54"/>
            <p:cNvSpPr/>
            <p:nvPr/>
          </p:nvSpPr>
          <p:spPr>
            <a:xfrm>
              <a:off x="5468688" y="3949886"/>
              <a:ext cx="44603" cy="44603"/>
            </a:xfrm>
            <a:custGeom>
              <a:rect b="b" l="l" r="r" t="t"/>
              <a:pathLst>
                <a:path extrusionOk="0" h="957" w="957">
                  <a:moveTo>
                    <a:pt x="1" y="0"/>
                  </a:moveTo>
                  <a:lnTo>
                    <a:pt x="1" y="957"/>
                  </a:lnTo>
                  <a:lnTo>
                    <a:pt x="957" y="957"/>
                  </a:lnTo>
                  <a:lnTo>
                    <a:pt x="9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9" name="Google Shape;15639;p54"/>
            <p:cNvSpPr/>
            <p:nvPr/>
          </p:nvSpPr>
          <p:spPr>
            <a:xfrm>
              <a:off x="5245905" y="3994443"/>
              <a:ext cx="44603" cy="44603"/>
            </a:xfrm>
            <a:custGeom>
              <a:rect b="b" l="l" r="r" t="t"/>
              <a:pathLst>
                <a:path extrusionOk="0" h="957" w="957">
                  <a:moveTo>
                    <a:pt x="0" y="1"/>
                  </a:moveTo>
                  <a:lnTo>
                    <a:pt x="0" y="957"/>
                  </a:lnTo>
                  <a:lnTo>
                    <a:pt x="956" y="957"/>
                  </a:lnTo>
                  <a:lnTo>
                    <a:pt x="956"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0" name="Google Shape;15640;p54"/>
            <p:cNvSpPr/>
            <p:nvPr/>
          </p:nvSpPr>
          <p:spPr>
            <a:xfrm>
              <a:off x="5290461" y="3994443"/>
              <a:ext cx="44603" cy="44603"/>
            </a:xfrm>
            <a:custGeom>
              <a:rect b="b" l="l" r="r" t="t"/>
              <a:pathLst>
                <a:path extrusionOk="0" h="957" w="957">
                  <a:moveTo>
                    <a:pt x="0" y="1"/>
                  </a:moveTo>
                  <a:lnTo>
                    <a:pt x="0" y="957"/>
                  </a:lnTo>
                  <a:lnTo>
                    <a:pt x="956" y="957"/>
                  </a:lnTo>
                  <a:lnTo>
                    <a:pt x="956" y="1"/>
                  </a:lnTo>
                  <a:close/>
                </a:path>
              </a:pathLst>
            </a:custGeom>
            <a:solidFill>
              <a:srgbClr val="4F6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1" name="Google Shape;15641;p54"/>
            <p:cNvSpPr/>
            <p:nvPr/>
          </p:nvSpPr>
          <p:spPr>
            <a:xfrm>
              <a:off x="5335018" y="3994443"/>
              <a:ext cx="44603" cy="44603"/>
            </a:xfrm>
            <a:custGeom>
              <a:rect b="b" l="l" r="r" t="t"/>
              <a:pathLst>
                <a:path extrusionOk="0" h="957" w="957">
                  <a:moveTo>
                    <a:pt x="0" y="1"/>
                  </a:moveTo>
                  <a:lnTo>
                    <a:pt x="0" y="957"/>
                  </a:lnTo>
                  <a:lnTo>
                    <a:pt x="957" y="957"/>
                  </a:lnTo>
                  <a:lnTo>
                    <a:pt x="9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2" name="Google Shape;15642;p54"/>
            <p:cNvSpPr/>
            <p:nvPr/>
          </p:nvSpPr>
          <p:spPr>
            <a:xfrm>
              <a:off x="5379575" y="3994443"/>
              <a:ext cx="44603" cy="44603"/>
            </a:xfrm>
            <a:custGeom>
              <a:rect b="b" l="l" r="r" t="t"/>
              <a:pathLst>
                <a:path extrusionOk="0" h="957" w="957">
                  <a:moveTo>
                    <a:pt x="1" y="1"/>
                  </a:moveTo>
                  <a:lnTo>
                    <a:pt x="1" y="957"/>
                  </a:lnTo>
                  <a:lnTo>
                    <a:pt x="957" y="957"/>
                  </a:lnTo>
                  <a:lnTo>
                    <a:pt x="9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3" name="Google Shape;15643;p54"/>
            <p:cNvSpPr/>
            <p:nvPr/>
          </p:nvSpPr>
          <p:spPr>
            <a:xfrm>
              <a:off x="5424132" y="3994443"/>
              <a:ext cx="44603" cy="44603"/>
            </a:xfrm>
            <a:custGeom>
              <a:rect b="b" l="l" r="r" t="t"/>
              <a:pathLst>
                <a:path extrusionOk="0" h="957" w="957">
                  <a:moveTo>
                    <a:pt x="1" y="1"/>
                  </a:moveTo>
                  <a:lnTo>
                    <a:pt x="1" y="957"/>
                  </a:lnTo>
                  <a:lnTo>
                    <a:pt x="957" y="957"/>
                  </a:lnTo>
                  <a:lnTo>
                    <a:pt x="9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4" name="Google Shape;15644;p54"/>
            <p:cNvSpPr/>
            <p:nvPr/>
          </p:nvSpPr>
          <p:spPr>
            <a:xfrm>
              <a:off x="5290461" y="4038999"/>
              <a:ext cx="44603" cy="44603"/>
            </a:xfrm>
            <a:custGeom>
              <a:rect b="b" l="l" r="r" t="t"/>
              <a:pathLst>
                <a:path extrusionOk="0" h="957" w="957">
                  <a:moveTo>
                    <a:pt x="0" y="1"/>
                  </a:moveTo>
                  <a:lnTo>
                    <a:pt x="0" y="957"/>
                  </a:lnTo>
                  <a:lnTo>
                    <a:pt x="956" y="957"/>
                  </a:lnTo>
                  <a:lnTo>
                    <a:pt x="9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5" name="Google Shape;15645;p54"/>
            <p:cNvSpPr/>
            <p:nvPr/>
          </p:nvSpPr>
          <p:spPr>
            <a:xfrm>
              <a:off x="5335018" y="4038999"/>
              <a:ext cx="44603" cy="44603"/>
            </a:xfrm>
            <a:custGeom>
              <a:rect b="b" l="l" r="r" t="t"/>
              <a:pathLst>
                <a:path extrusionOk="0" h="957" w="957">
                  <a:moveTo>
                    <a:pt x="0" y="1"/>
                  </a:moveTo>
                  <a:lnTo>
                    <a:pt x="0" y="957"/>
                  </a:lnTo>
                  <a:lnTo>
                    <a:pt x="957" y="957"/>
                  </a:lnTo>
                  <a:lnTo>
                    <a:pt x="9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6" name="Google Shape;15646;p54"/>
            <p:cNvSpPr/>
            <p:nvPr/>
          </p:nvSpPr>
          <p:spPr>
            <a:xfrm>
              <a:off x="5379575" y="4038999"/>
              <a:ext cx="44603" cy="44603"/>
            </a:xfrm>
            <a:custGeom>
              <a:rect b="b" l="l" r="r" t="t"/>
              <a:pathLst>
                <a:path extrusionOk="0" h="957" w="957">
                  <a:moveTo>
                    <a:pt x="1" y="1"/>
                  </a:moveTo>
                  <a:lnTo>
                    <a:pt x="1" y="957"/>
                  </a:lnTo>
                  <a:lnTo>
                    <a:pt x="957" y="957"/>
                  </a:lnTo>
                  <a:lnTo>
                    <a:pt x="9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7" name="Google Shape;15647;p54"/>
          <p:cNvGrpSpPr/>
          <p:nvPr/>
        </p:nvGrpSpPr>
        <p:grpSpPr>
          <a:xfrm>
            <a:off x="4433975" y="2946430"/>
            <a:ext cx="276038" cy="261305"/>
            <a:chOff x="5885305" y="3674519"/>
            <a:chExt cx="477162" cy="409120"/>
          </a:xfrm>
        </p:grpSpPr>
        <p:sp>
          <p:nvSpPr>
            <p:cNvPr id="15648" name="Google Shape;15648;p54"/>
            <p:cNvSpPr/>
            <p:nvPr/>
          </p:nvSpPr>
          <p:spPr>
            <a:xfrm>
              <a:off x="6071525" y="3792751"/>
              <a:ext cx="17906" cy="17906"/>
            </a:xfrm>
            <a:custGeom>
              <a:rect b="b" l="l" r="r" t="t"/>
              <a:pathLst>
                <a:path extrusionOk="0" h="330" w="330">
                  <a:moveTo>
                    <a:pt x="1" y="0"/>
                  </a:moveTo>
                  <a:lnTo>
                    <a:pt x="1" y="329"/>
                  </a:lnTo>
                  <a:lnTo>
                    <a:pt x="330" y="329"/>
                  </a:lnTo>
                  <a:lnTo>
                    <a:pt x="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9" name="Google Shape;15649;p54"/>
            <p:cNvSpPr/>
            <p:nvPr/>
          </p:nvSpPr>
          <p:spPr>
            <a:xfrm>
              <a:off x="6071525" y="3775714"/>
              <a:ext cx="17906" cy="17092"/>
            </a:xfrm>
            <a:custGeom>
              <a:rect b="b" l="l" r="r" t="t"/>
              <a:pathLst>
                <a:path extrusionOk="0" h="315" w="330">
                  <a:moveTo>
                    <a:pt x="1" y="1"/>
                  </a:moveTo>
                  <a:lnTo>
                    <a:pt x="1" y="314"/>
                  </a:lnTo>
                  <a:lnTo>
                    <a:pt x="330" y="314"/>
                  </a:lnTo>
                  <a:lnTo>
                    <a:pt x="3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0" name="Google Shape;15650;p54"/>
            <p:cNvSpPr/>
            <p:nvPr/>
          </p:nvSpPr>
          <p:spPr>
            <a:xfrm>
              <a:off x="6054542" y="3792751"/>
              <a:ext cx="17038" cy="17906"/>
            </a:xfrm>
            <a:custGeom>
              <a:rect b="b" l="l" r="r" t="t"/>
              <a:pathLst>
                <a:path extrusionOk="0" h="330" w="314">
                  <a:moveTo>
                    <a:pt x="0" y="0"/>
                  </a:moveTo>
                  <a:lnTo>
                    <a:pt x="0" y="329"/>
                  </a:lnTo>
                  <a:lnTo>
                    <a:pt x="314" y="329"/>
                  </a:lnTo>
                  <a:lnTo>
                    <a:pt x="3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1" name="Google Shape;15651;p54"/>
            <p:cNvSpPr/>
            <p:nvPr/>
          </p:nvSpPr>
          <p:spPr>
            <a:xfrm>
              <a:off x="6054542" y="3775714"/>
              <a:ext cx="17038" cy="17092"/>
            </a:xfrm>
            <a:custGeom>
              <a:rect b="b" l="l" r="r" t="t"/>
              <a:pathLst>
                <a:path extrusionOk="0" h="315" w="314">
                  <a:moveTo>
                    <a:pt x="0" y="1"/>
                  </a:moveTo>
                  <a:lnTo>
                    <a:pt x="0" y="314"/>
                  </a:lnTo>
                  <a:lnTo>
                    <a:pt x="314" y="314"/>
                  </a:lnTo>
                  <a:lnTo>
                    <a:pt x="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2" name="Google Shape;15652;p54"/>
            <p:cNvSpPr/>
            <p:nvPr/>
          </p:nvSpPr>
          <p:spPr>
            <a:xfrm>
              <a:off x="6037504" y="3792751"/>
              <a:ext cx="17092" cy="17906"/>
            </a:xfrm>
            <a:custGeom>
              <a:rect b="b" l="l" r="r" t="t"/>
              <a:pathLst>
                <a:path extrusionOk="0" h="330" w="315">
                  <a:moveTo>
                    <a:pt x="1" y="0"/>
                  </a:moveTo>
                  <a:lnTo>
                    <a:pt x="1" y="329"/>
                  </a:lnTo>
                  <a:lnTo>
                    <a:pt x="314" y="329"/>
                  </a:lnTo>
                  <a:lnTo>
                    <a:pt x="3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3" name="Google Shape;15653;p54"/>
            <p:cNvSpPr/>
            <p:nvPr/>
          </p:nvSpPr>
          <p:spPr>
            <a:xfrm>
              <a:off x="6037504" y="3775714"/>
              <a:ext cx="17092" cy="17092"/>
            </a:xfrm>
            <a:custGeom>
              <a:rect b="b" l="l" r="r" t="t"/>
              <a:pathLst>
                <a:path extrusionOk="0" h="315" w="315">
                  <a:moveTo>
                    <a:pt x="1" y="1"/>
                  </a:moveTo>
                  <a:lnTo>
                    <a:pt x="1" y="314"/>
                  </a:lnTo>
                  <a:lnTo>
                    <a:pt x="314" y="314"/>
                  </a:lnTo>
                  <a:lnTo>
                    <a:pt x="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4" name="Google Shape;15654;p54"/>
            <p:cNvSpPr/>
            <p:nvPr/>
          </p:nvSpPr>
          <p:spPr>
            <a:xfrm>
              <a:off x="6021335" y="3792751"/>
              <a:ext cx="16224" cy="17906"/>
            </a:xfrm>
            <a:custGeom>
              <a:rect b="b" l="l" r="r" t="t"/>
              <a:pathLst>
                <a:path extrusionOk="0" h="330" w="299">
                  <a:moveTo>
                    <a:pt x="1" y="0"/>
                  </a:moveTo>
                  <a:lnTo>
                    <a:pt x="1" y="329"/>
                  </a:lnTo>
                  <a:lnTo>
                    <a:pt x="299" y="329"/>
                  </a:lnTo>
                  <a:lnTo>
                    <a:pt x="2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5" name="Google Shape;15655;p54"/>
            <p:cNvSpPr/>
            <p:nvPr/>
          </p:nvSpPr>
          <p:spPr>
            <a:xfrm>
              <a:off x="6021335" y="3775714"/>
              <a:ext cx="16224" cy="17092"/>
            </a:xfrm>
            <a:custGeom>
              <a:rect b="b" l="l" r="r" t="t"/>
              <a:pathLst>
                <a:path extrusionOk="0" h="315" w="299">
                  <a:moveTo>
                    <a:pt x="1" y="1"/>
                  </a:moveTo>
                  <a:lnTo>
                    <a:pt x="1" y="314"/>
                  </a:lnTo>
                  <a:lnTo>
                    <a:pt x="299" y="314"/>
                  </a:lnTo>
                  <a:lnTo>
                    <a:pt x="2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6" name="Google Shape;15656;p54"/>
            <p:cNvSpPr/>
            <p:nvPr/>
          </p:nvSpPr>
          <p:spPr>
            <a:xfrm>
              <a:off x="6071525" y="3758730"/>
              <a:ext cx="17906" cy="17038"/>
            </a:xfrm>
            <a:custGeom>
              <a:rect b="b" l="l" r="r" t="t"/>
              <a:pathLst>
                <a:path extrusionOk="0" h="314" w="330">
                  <a:moveTo>
                    <a:pt x="1" y="0"/>
                  </a:moveTo>
                  <a:lnTo>
                    <a:pt x="1" y="314"/>
                  </a:lnTo>
                  <a:lnTo>
                    <a:pt x="330" y="314"/>
                  </a:lnTo>
                  <a:lnTo>
                    <a:pt x="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7" name="Google Shape;15657;p54"/>
            <p:cNvSpPr/>
            <p:nvPr/>
          </p:nvSpPr>
          <p:spPr>
            <a:xfrm>
              <a:off x="6071525" y="3742561"/>
              <a:ext cx="17906" cy="16224"/>
            </a:xfrm>
            <a:custGeom>
              <a:rect b="b" l="l" r="r" t="t"/>
              <a:pathLst>
                <a:path extrusionOk="0" h="299" w="330">
                  <a:moveTo>
                    <a:pt x="1" y="0"/>
                  </a:moveTo>
                  <a:lnTo>
                    <a:pt x="1" y="298"/>
                  </a:lnTo>
                  <a:lnTo>
                    <a:pt x="330" y="298"/>
                  </a:lnTo>
                  <a:lnTo>
                    <a:pt x="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8" name="Google Shape;15658;p54"/>
            <p:cNvSpPr/>
            <p:nvPr/>
          </p:nvSpPr>
          <p:spPr>
            <a:xfrm>
              <a:off x="6054542" y="3758730"/>
              <a:ext cx="17038" cy="17038"/>
            </a:xfrm>
            <a:custGeom>
              <a:rect b="b" l="l" r="r" t="t"/>
              <a:pathLst>
                <a:path extrusionOk="0" h="314" w="314">
                  <a:moveTo>
                    <a:pt x="0" y="0"/>
                  </a:moveTo>
                  <a:lnTo>
                    <a:pt x="0" y="314"/>
                  </a:lnTo>
                  <a:lnTo>
                    <a:pt x="314" y="314"/>
                  </a:lnTo>
                  <a:lnTo>
                    <a:pt x="3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9" name="Google Shape;15659;p54"/>
            <p:cNvSpPr/>
            <p:nvPr/>
          </p:nvSpPr>
          <p:spPr>
            <a:xfrm>
              <a:off x="6054542" y="3742561"/>
              <a:ext cx="17038" cy="16224"/>
            </a:xfrm>
            <a:custGeom>
              <a:rect b="b" l="l" r="r" t="t"/>
              <a:pathLst>
                <a:path extrusionOk="0" h="299" w="314">
                  <a:moveTo>
                    <a:pt x="0" y="0"/>
                  </a:moveTo>
                  <a:lnTo>
                    <a:pt x="0" y="298"/>
                  </a:lnTo>
                  <a:lnTo>
                    <a:pt x="314" y="298"/>
                  </a:lnTo>
                  <a:lnTo>
                    <a:pt x="3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0" name="Google Shape;15660;p54"/>
            <p:cNvSpPr/>
            <p:nvPr/>
          </p:nvSpPr>
          <p:spPr>
            <a:xfrm>
              <a:off x="6037504" y="3758730"/>
              <a:ext cx="17092" cy="17038"/>
            </a:xfrm>
            <a:custGeom>
              <a:rect b="b" l="l" r="r" t="t"/>
              <a:pathLst>
                <a:path extrusionOk="0" h="314" w="315">
                  <a:moveTo>
                    <a:pt x="1" y="0"/>
                  </a:moveTo>
                  <a:lnTo>
                    <a:pt x="1" y="314"/>
                  </a:lnTo>
                  <a:lnTo>
                    <a:pt x="314" y="314"/>
                  </a:lnTo>
                  <a:lnTo>
                    <a:pt x="3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1" name="Google Shape;15661;p54"/>
            <p:cNvSpPr/>
            <p:nvPr/>
          </p:nvSpPr>
          <p:spPr>
            <a:xfrm>
              <a:off x="6037504" y="3742561"/>
              <a:ext cx="17092" cy="16224"/>
            </a:xfrm>
            <a:custGeom>
              <a:rect b="b" l="l" r="r" t="t"/>
              <a:pathLst>
                <a:path extrusionOk="0" h="299" w="315">
                  <a:moveTo>
                    <a:pt x="1" y="0"/>
                  </a:moveTo>
                  <a:lnTo>
                    <a:pt x="1" y="298"/>
                  </a:lnTo>
                  <a:lnTo>
                    <a:pt x="314" y="298"/>
                  </a:lnTo>
                  <a:lnTo>
                    <a:pt x="3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2" name="Google Shape;15662;p54"/>
            <p:cNvSpPr/>
            <p:nvPr/>
          </p:nvSpPr>
          <p:spPr>
            <a:xfrm>
              <a:off x="6021335" y="3758730"/>
              <a:ext cx="16224" cy="17038"/>
            </a:xfrm>
            <a:custGeom>
              <a:rect b="b" l="l" r="r" t="t"/>
              <a:pathLst>
                <a:path extrusionOk="0" h="314" w="299">
                  <a:moveTo>
                    <a:pt x="1" y="0"/>
                  </a:moveTo>
                  <a:lnTo>
                    <a:pt x="1" y="314"/>
                  </a:lnTo>
                  <a:lnTo>
                    <a:pt x="299" y="314"/>
                  </a:lnTo>
                  <a:lnTo>
                    <a:pt x="2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3" name="Google Shape;15663;p54"/>
            <p:cNvSpPr/>
            <p:nvPr/>
          </p:nvSpPr>
          <p:spPr>
            <a:xfrm>
              <a:off x="6021335" y="3742561"/>
              <a:ext cx="16224" cy="16224"/>
            </a:xfrm>
            <a:custGeom>
              <a:rect b="b" l="l" r="r" t="t"/>
              <a:pathLst>
                <a:path extrusionOk="0" h="299" w="299">
                  <a:moveTo>
                    <a:pt x="1" y="0"/>
                  </a:moveTo>
                  <a:lnTo>
                    <a:pt x="1" y="298"/>
                  </a:lnTo>
                  <a:lnTo>
                    <a:pt x="299" y="298"/>
                  </a:lnTo>
                  <a:lnTo>
                    <a:pt x="2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4" name="Google Shape;15664;p54"/>
            <p:cNvSpPr/>
            <p:nvPr/>
          </p:nvSpPr>
          <p:spPr>
            <a:xfrm>
              <a:off x="5953347" y="3742561"/>
              <a:ext cx="68042" cy="68096"/>
            </a:xfrm>
            <a:custGeom>
              <a:rect b="b" l="l" r="r" t="t"/>
              <a:pathLst>
                <a:path extrusionOk="0" h="1255" w="1254">
                  <a:moveTo>
                    <a:pt x="0" y="0"/>
                  </a:moveTo>
                  <a:lnTo>
                    <a:pt x="0" y="1254"/>
                  </a:lnTo>
                  <a:lnTo>
                    <a:pt x="1254" y="1254"/>
                  </a:lnTo>
                  <a:lnTo>
                    <a:pt x="12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5" name="Google Shape;15665;p54"/>
            <p:cNvSpPr/>
            <p:nvPr/>
          </p:nvSpPr>
          <p:spPr>
            <a:xfrm>
              <a:off x="5885305" y="3742561"/>
              <a:ext cx="68096" cy="68096"/>
            </a:xfrm>
            <a:custGeom>
              <a:rect b="b" l="l" r="r" t="t"/>
              <a:pathLst>
                <a:path extrusionOk="0" h="1255" w="1255">
                  <a:moveTo>
                    <a:pt x="0" y="0"/>
                  </a:moveTo>
                  <a:lnTo>
                    <a:pt x="0" y="1254"/>
                  </a:lnTo>
                  <a:lnTo>
                    <a:pt x="1254" y="1254"/>
                  </a:lnTo>
                  <a:lnTo>
                    <a:pt x="12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6" name="Google Shape;15666;p54"/>
            <p:cNvSpPr/>
            <p:nvPr/>
          </p:nvSpPr>
          <p:spPr>
            <a:xfrm>
              <a:off x="6294371" y="3810603"/>
              <a:ext cx="68096" cy="68096"/>
            </a:xfrm>
            <a:custGeom>
              <a:rect b="b" l="l" r="r" t="t"/>
              <a:pathLst>
                <a:path extrusionOk="0" h="1255" w="1255">
                  <a:moveTo>
                    <a:pt x="0" y="0"/>
                  </a:moveTo>
                  <a:lnTo>
                    <a:pt x="0" y="1254"/>
                  </a:lnTo>
                  <a:lnTo>
                    <a:pt x="1254" y="1254"/>
                  </a:lnTo>
                  <a:lnTo>
                    <a:pt x="12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7" name="Google Shape;15667;p54"/>
            <p:cNvSpPr/>
            <p:nvPr/>
          </p:nvSpPr>
          <p:spPr>
            <a:xfrm>
              <a:off x="6157419" y="3810603"/>
              <a:ext cx="68096" cy="68096"/>
            </a:xfrm>
            <a:custGeom>
              <a:rect b="b" l="l" r="r" t="t"/>
              <a:pathLst>
                <a:path extrusionOk="0" h="1255" w="1255">
                  <a:moveTo>
                    <a:pt x="1" y="0"/>
                  </a:moveTo>
                  <a:lnTo>
                    <a:pt x="1" y="1254"/>
                  </a:lnTo>
                  <a:lnTo>
                    <a:pt x="1255" y="1254"/>
                  </a:lnTo>
                  <a:lnTo>
                    <a:pt x="1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8" name="Google Shape;15668;p54"/>
            <p:cNvSpPr/>
            <p:nvPr/>
          </p:nvSpPr>
          <p:spPr>
            <a:xfrm>
              <a:off x="6021335" y="3810603"/>
              <a:ext cx="68096" cy="68096"/>
            </a:xfrm>
            <a:custGeom>
              <a:rect b="b" l="l" r="r" t="t"/>
              <a:pathLst>
                <a:path extrusionOk="0" h="1255" w="1255">
                  <a:moveTo>
                    <a:pt x="1" y="0"/>
                  </a:moveTo>
                  <a:lnTo>
                    <a:pt x="1" y="1254"/>
                  </a:lnTo>
                  <a:lnTo>
                    <a:pt x="1255" y="1254"/>
                  </a:lnTo>
                  <a:lnTo>
                    <a:pt x="1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9" name="Google Shape;15669;p54"/>
            <p:cNvSpPr/>
            <p:nvPr/>
          </p:nvSpPr>
          <p:spPr>
            <a:xfrm>
              <a:off x="5953347" y="3810603"/>
              <a:ext cx="68042" cy="68096"/>
            </a:xfrm>
            <a:custGeom>
              <a:rect b="b" l="l" r="r" t="t"/>
              <a:pathLst>
                <a:path extrusionOk="0" h="1255" w="1254">
                  <a:moveTo>
                    <a:pt x="0" y="0"/>
                  </a:moveTo>
                  <a:lnTo>
                    <a:pt x="0" y="1254"/>
                  </a:lnTo>
                  <a:lnTo>
                    <a:pt x="1254" y="1254"/>
                  </a:lnTo>
                  <a:lnTo>
                    <a:pt x="12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0" name="Google Shape;15670;p54"/>
            <p:cNvSpPr/>
            <p:nvPr/>
          </p:nvSpPr>
          <p:spPr>
            <a:xfrm>
              <a:off x="5885305" y="3810603"/>
              <a:ext cx="68096" cy="68096"/>
            </a:xfrm>
            <a:custGeom>
              <a:rect b="b" l="l" r="r" t="t"/>
              <a:pathLst>
                <a:path extrusionOk="0" h="1255" w="1255">
                  <a:moveTo>
                    <a:pt x="0" y="0"/>
                  </a:moveTo>
                  <a:lnTo>
                    <a:pt x="0" y="1254"/>
                  </a:lnTo>
                  <a:lnTo>
                    <a:pt x="1254" y="1254"/>
                  </a:lnTo>
                  <a:lnTo>
                    <a:pt x="12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1" name="Google Shape;15671;p54"/>
            <p:cNvSpPr/>
            <p:nvPr/>
          </p:nvSpPr>
          <p:spPr>
            <a:xfrm>
              <a:off x="6225461" y="3878645"/>
              <a:ext cx="68964" cy="68096"/>
            </a:xfrm>
            <a:custGeom>
              <a:rect b="b" l="l" r="r" t="t"/>
              <a:pathLst>
                <a:path extrusionOk="0" h="1255" w="1271">
                  <a:moveTo>
                    <a:pt x="1" y="0"/>
                  </a:moveTo>
                  <a:lnTo>
                    <a:pt x="1" y="1254"/>
                  </a:lnTo>
                  <a:lnTo>
                    <a:pt x="1270" y="1254"/>
                  </a:lnTo>
                  <a:lnTo>
                    <a:pt x="12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2" name="Google Shape;15672;p54"/>
            <p:cNvSpPr/>
            <p:nvPr/>
          </p:nvSpPr>
          <p:spPr>
            <a:xfrm>
              <a:off x="6157419" y="3878645"/>
              <a:ext cx="68096" cy="68096"/>
            </a:xfrm>
            <a:custGeom>
              <a:rect b="b" l="l" r="r" t="t"/>
              <a:pathLst>
                <a:path extrusionOk="0" h="1255" w="1255">
                  <a:moveTo>
                    <a:pt x="1" y="0"/>
                  </a:moveTo>
                  <a:lnTo>
                    <a:pt x="1" y="1254"/>
                  </a:lnTo>
                  <a:lnTo>
                    <a:pt x="1255" y="1254"/>
                  </a:lnTo>
                  <a:lnTo>
                    <a:pt x="1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3" name="Google Shape;15673;p54"/>
            <p:cNvSpPr/>
            <p:nvPr/>
          </p:nvSpPr>
          <p:spPr>
            <a:xfrm>
              <a:off x="6089377" y="3878645"/>
              <a:ext cx="68096" cy="68096"/>
            </a:xfrm>
            <a:custGeom>
              <a:rect b="b" l="l" r="r" t="t"/>
              <a:pathLst>
                <a:path extrusionOk="0" h="1255" w="1255">
                  <a:moveTo>
                    <a:pt x="1" y="0"/>
                  </a:moveTo>
                  <a:lnTo>
                    <a:pt x="1" y="1254"/>
                  </a:lnTo>
                  <a:lnTo>
                    <a:pt x="1255" y="1254"/>
                  </a:lnTo>
                  <a:lnTo>
                    <a:pt x="1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4" name="Google Shape;15674;p54"/>
            <p:cNvSpPr/>
            <p:nvPr/>
          </p:nvSpPr>
          <p:spPr>
            <a:xfrm>
              <a:off x="6021335" y="3878645"/>
              <a:ext cx="68096" cy="68096"/>
            </a:xfrm>
            <a:custGeom>
              <a:rect b="b" l="l" r="r" t="t"/>
              <a:pathLst>
                <a:path extrusionOk="0" h="1255" w="1255">
                  <a:moveTo>
                    <a:pt x="1" y="0"/>
                  </a:moveTo>
                  <a:lnTo>
                    <a:pt x="1" y="1254"/>
                  </a:lnTo>
                  <a:lnTo>
                    <a:pt x="1255" y="1254"/>
                  </a:lnTo>
                  <a:lnTo>
                    <a:pt x="1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5" name="Google Shape;15675;p54"/>
            <p:cNvSpPr/>
            <p:nvPr/>
          </p:nvSpPr>
          <p:spPr>
            <a:xfrm>
              <a:off x="5953347" y="3878645"/>
              <a:ext cx="68042" cy="68096"/>
            </a:xfrm>
            <a:custGeom>
              <a:rect b="b" l="l" r="r" t="t"/>
              <a:pathLst>
                <a:path extrusionOk="0" h="1255" w="1254">
                  <a:moveTo>
                    <a:pt x="0" y="0"/>
                  </a:moveTo>
                  <a:lnTo>
                    <a:pt x="0" y="1254"/>
                  </a:lnTo>
                  <a:lnTo>
                    <a:pt x="1254" y="1254"/>
                  </a:lnTo>
                  <a:lnTo>
                    <a:pt x="12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6" name="Google Shape;15676;p54"/>
            <p:cNvSpPr/>
            <p:nvPr/>
          </p:nvSpPr>
          <p:spPr>
            <a:xfrm>
              <a:off x="6157419" y="3946687"/>
              <a:ext cx="68096" cy="68910"/>
            </a:xfrm>
            <a:custGeom>
              <a:rect b="b" l="l" r="r" t="t"/>
              <a:pathLst>
                <a:path extrusionOk="0" h="1270" w="1255">
                  <a:moveTo>
                    <a:pt x="1" y="0"/>
                  </a:moveTo>
                  <a:lnTo>
                    <a:pt x="1" y="1270"/>
                  </a:lnTo>
                  <a:lnTo>
                    <a:pt x="1255" y="1270"/>
                  </a:lnTo>
                  <a:lnTo>
                    <a:pt x="1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7" name="Google Shape;15677;p54"/>
            <p:cNvSpPr/>
            <p:nvPr/>
          </p:nvSpPr>
          <p:spPr>
            <a:xfrm>
              <a:off x="6089377" y="3946687"/>
              <a:ext cx="68096" cy="68910"/>
            </a:xfrm>
            <a:custGeom>
              <a:rect b="b" l="l" r="r" t="t"/>
              <a:pathLst>
                <a:path extrusionOk="0" h="1270" w="1255">
                  <a:moveTo>
                    <a:pt x="1" y="0"/>
                  </a:moveTo>
                  <a:lnTo>
                    <a:pt x="1" y="1270"/>
                  </a:lnTo>
                  <a:lnTo>
                    <a:pt x="1255" y="1270"/>
                  </a:lnTo>
                  <a:lnTo>
                    <a:pt x="12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8" name="Google Shape;15678;p54"/>
            <p:cNvSpPr/>
            <p:nvPr/>
          </p:nvSpPr>
          <p:spPr>
            <a:xfrm>
              <a:off x="6021335" y="3946687"/>
              <a:ext cx="68096" cy="68910"/>
            </a:xfrm>
            <a:custGeom>
              <a:rect b="b" l="l" r="r" t="t"/>
              <a:pathLst>
                <a:path extrusionOk="0" h="1270" w="1255">
                  <a:moveTo>
                    <a:pt x="1" y="0"/>
                  </a:moveTo>
                  <a:lnTo>
                    <a:pt x="1" y="1270"/>
                  </a:lnTo>
                  <a:lnTo>
                    <a:pt x="1255" y="1270"/>
                  </a:lnTo>
                  <a:lnTo>
                    <a:pt x="12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9" name="Google Shape;15679;p54"/>
            <p:cNvSpPr/>
            <p:nvPr/>
          </p:nvSpPr>
          <p:spPr>
            <a:xfrm>
              <a:off x="6089377" y="4015543"/>
              <a:ext cx="68096" cy="68096"/>
            </a:xfrm>
            <a:custGeom>
              <a:rect b="b" l="l" r="r" t="t"/>
              <a:pathLst>
                <a:path extrusionOk="0" h="1255" w="1255">
                  <a:moveTo>
                    <a:pt x="1" y="1"/>
                  </a:moveTo>
                  <a:lnTo>
                    <a:pt x="1" y="1255"/>
                  </a:lnTo>
                  <a:lnTo>
                    <a:pt x="1255" y="1255"/>
                  </a:lnTo>
                  <a:lnTo>
                    <a:pt x="12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80" name="Google Shape;15680;p54"/>
            <p:cNvGrpSpPr/>
            <p:nvPr/>
          </p:nvGrpSpPr>
          <p:grpSpPr>
            <a:xfrm>
              <a:off x="5953347" y="3674519"/>
              <a:ext cx="409120" cy="204180"/>
              <a:chOff x="5525750" y="3314200"/>
              <a:chExt cx="188500" cy="94075"/>
            </a:xfrm>
          </p:grpSpPr>
          <p:sp>
            <p:nvSpPr>
              <p:cNvPr id="15681" name="Google Shape;15681;p54"/>
              <p:cNvSpPr/>
              <p:nvPr/>
            </p:nvSpPr>
            <p:spPr>
              <a:xfrm>
                <a:off x="5651125" y="3314200"/>
                <a:ext cx="31775" cy="31375"/>
              </a:xfrm>
              <a:custGeom>
                <a:rect b="b" l="l" r="r" t="t"/>
                <a:pathLst>
                  <a:path extrusionOk="0" h="1255" w="1271">
                    <a:moveTo>
                      <a:pt x="1" y="0"/>
                    </a:moveTo>
                    <a:lnTo>
                      <a:pt x="1" y="1254"/>
                    </a:lnTo>
                    <a:lnTo>
                      <a:pt x="1270" y="1254"/>
                    </a:lnTo>
                    <a:lnTo>
                      <a:pt x="12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2" name="Google Shape;15682;p54"/>
              <p:cNvSpPr/>
              <p:nvPr/>
            </p:nvSpPr>
            <p:spPr>
              <a:xfrm>
                <a:off x="5619775" y="3314200"/>
                <a:ext cx="31375" cy="31375"/>
              </a:xfrm>
              <a:custGeom>
                <a:rect b="b" l="l" r="r" t="t"/>
                <a:pathLst>
                  <a:path extrusionOk="0" h="1255" w="1255">
                    <a:moveTo>
                      <a:pt x="1" y="0"/>
                    </a:moveTo>
                    <a:lnTo>
                      <a:pt x="1" y="1254"/>
                    </a:lnTo>
                    <a:lnTo>
                      <a:pt x="1255" y="1254"/>
                    </a:lnTo>
                    <a:lnTo>
                      <a:pt x="12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3" name="Google Shape;15683;p54"/>
              <p:cNvSpPr/>
              <p:nvPr/>
            </p:nvSpPr>
            <p:spPr>
              <a:xfrm>
                <a:off x="5588425" y="3314200"/>
                <a:ext cx="31375" cy="31375"/>
              </a:xfrm>
              <a:custGeom>
                <a:rect b="b" l="l" r="r" t="t"/>
                <a:pathLst>
                  <a:path extrusionOk="0" h="1255" w="1255">
                    <a:moveTo>
                      <a:pt x="1" y="0"/>
                    </a:moveTo>
                    <a:lnTo>
                      <a:pt x="1" y="1254"/>
                    </a:lnTo>
                    <a:lnTo>
                      <a:pt x="1255" y="1254"/>
                    </a:lnTo>
                    <a:lnTo>
                      <a:pt x="12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4" name="Google Shape;15684;p54"/>
              <p:cNvSpPr/>
              <p:nvPr/>
            </p:nvSpPr>
            <p:spPr>
              <a:xfrm>
                <a:off x="5557075" y="3314200"/>
                <a:ext cx="31375" cy="31375"/>
              </a:xfrm>
              <a:custGeom>
                <a:rect b="b" l="l" r="r" t="t"/>
                <a:pathLst>
                  <a:path extrusionOk="0" h="1255" w="1255">
                    <a:moveTo>
                      <a:pt x="1" y="0"/>
                    </a:moveTo>
                    <a:lnTo>
                      <a:pt x="1" y="1254"/>
                    </a:lnTo>
                    <a:lnTo>
                      <a:pt x="1255" y="1254"/>
                    </a:lnTo>
                    <a:lnTo>
                      <a:pt x="12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5" name="Google Shape;15685;p54"/>
              <p:cNvSpPr/>
              <p:nvPr/>
            </p:nvSpPr>
            <p:spPr>
              <a:xfrm>
                <a:off x="5525750" y="3314200"/>
                <a:ext cx="31350" cy="31375"/>
              </a:xfrm>
              <a:custGeom>
                <a:rect b="b" l="l" r="r" t="t"/>
                <a:pathLst>
                  <a:path extrusionOk="0" h="1255" w="1254">
                    <a:moveTo>
                      <a:pt x="0" y="0"/>
                    </a:moveTo>
                    <a:lnTo>
                      <a:pt x="0" y="1254"/>
                    </a:lnTo>
                    <a:lnTo>
                      <a:pt x="1254" y="1254"/>
                    </a:lnTo>
                    <a:lnTo>
                      <a:pt x="12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6" name="Google Shape;15686;p54"/>
              <p:cNvSpPr/>
              <p:nvPr/>
            </p:nvSpPr>
            <p:spPr>
              <a:xfrm>
                <a:off x="5682875" y="3345550"/>
                <a:ext cx="31375" cy="31375"/>
              </a:xfrm>
              <a:custGeom>
                <a:rect b="b" l="l" r="r" t="t"/>
                <a:pathLst>
                  <a:path extrusionOk="0" h="1255" w="1255">
                    <a:moveTo>
                      <a:pt x="0" y="0"/>
                    </a:moveTo>
                    <a:lnTo>
                      <a:pt x="0" y="1254"/>
                    </a:lnTo>
                    <a:lnTo>
                      <a:pt x="1254" y="1254"/>
                    </a:lnTo>
                    <a:lnTo>
                      <a:pt x="12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7" name="Google Shape;15687;p54"/>
              <p:cNvSpPr/>
              <p:nvPr/>
            </p:nvSpPr>
            <p:spPr>
              <a:xfrm>
                <a:off x="5651125" y="3345550"/>
                <a:ext cx="31775" cy="31375"/>
              </a:xfrm>
              <a:custGeom>
                <a:rect b="b" l="l" r="r" t="t"/>
                <a:pathLst>
                  <a:path extrusionOk="0" h="1255" w="1271">
                    <a:moveTo>
                      <a:pt x="1" y="0"/>
                    </a:moveTo>
                    <a:lnTo>
                      <a:pt x="1" y="1254"/>
                    </a:lnTo>
                    <a:lnTo>
                      <a:pt x="1270" y="1254"/>
                    </a:lnTo>
                    <a:lnTo>
                      <a:pt x="12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8" name="Google Shape;15688;p54"/>
              <p:cNvSpPr/>
              <p:nvPr/>
            </p:nvSpPr>
            <p:spPr>
              <a:xfrm>
                <a:off x="5619775" y="3345550"/>
                <a:ext cx="31375" cy="31375"/>
              </a:xfrm>
              <a:custGeom>
                <a:rect b="b" l="l" r="r" t="t"/>
                <a:pathLst>
                  <a:path extrusionOk="0" h="1255" w="1255">
                    <a:moveTo>
                      <a:pt x="1" y="0"/>
                    </a:moveTo>
                    <a:lnTo>
                      <a:pt x="1" y="1254"/>
                    </a:lnTo>
                    <a:lnTo>
                      <a:pt x="1255" y="1254"/>
                    </a:lnTo>
                    <a:lnTo>
                      <a:pt x="12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9" name="Google Shape;15689;p54"/>
              <p:cNvSpPr/>
              <p:nvPr/>
            </p:nvSpPr>
            <p:spPr>
              <a:xfrm>
                <a:off x="5588425" y="3345550"/>
                <a:ext cx="31375" cy="31375"/>
              </a:xfrm>
              <a:custGeom>
                <a:rect b="b" l="l" r="r" t="t"/>
                <a:pathLst>
                  <a:path extrusionOk="0" h="1255" w="1255">
                    <a:moveTo>
                      <a:pt x="1" y="0"/>
                    </a:moveTo>
                    <a:lnTo>
                      <a:pt x="1" y="1254"/>
                    </a:lnTo>
                    <a:lnTo>
                      <a:pt x="1255" y="1254"/>
                    </a:lnTo>
                    <a:lnTo>
                      <a:pt x="12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0" name="Google Shape;15690;p54"/>
              <p:cNvSpPr/>
              <p:nvPr/>
            </p:nvSpPr>
            <p:spPr>
              <a:xfrm>
                <a:off x="5651125" y="3376900"/>
                <a:ext cx="31775" cy="31375"/>
              </a:xfrm>
              <a:custGeom>
                <a:rect b="b" l="l" r="r" t="t"/>
                <a:pathLst>
                  <a:path extrusionOk="0" h="1255" w="1271">
                    <a:moveTo>
                      <a:pt x="1" y="0"/>
                    </a:moveTo>
                    <a:lnTo>
                      <a:pt x="1" y="1254"/>
                    </a:lnTo>
                    <a:lnTo>
                      <a:pt x="1270" y="1254"/>
                    </a:lnTo>
                    <a:lnTo>
                      <a:pt x="12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1" name="Google Shape;15691;p54"/>
              <p:cNvSpPr/>
              <p:nvPr/>
            </p:nvSpPr>
            <p:spPr>
              <a:xfrm>
                <a:off x="5588425" y="3376900"/>
                <a:ext cx="31375" cy="31375"/>
              </a:xfrm>
              <a:custGeom>
                <a:rect b="b" l="l" r="r" t="t"/>
                <a:pathLst>
                  <a:path extrusionOk="0" h="1255" w="1255">
                    <a:moveTo>
                      <a:pt x="1" y="0"/>
                    </a:moveTo>
                    <a:lnTo>
                      <a:pt x="1" y="1254"/>
                    </a:lnTo>
                    <a:lnTo>
                      <a:pt x="1255" y="1254"/>
                    </a:lnTo>
                    <a:lnTo>
                      <a:pt x="12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5" name="Shape 15695"/>
        <p:cNvGrpSpPr/>
        <p:nvPr/>
      </p:nvGrpSpPr>
      <p:grpSpPr>
        <a:xfrm>
          <a:off x="0" y="0"/>
          <a:ext cx="0" cy="0"/>
          <a:chOff x="0" y="0"/>
          <a:chExt cx="0" cy="0"/>
        </a:xfrm>
      </p:grpSpPr>
      <p:grpSp>
        <p:nvGrpSpPr>
          <p:cNvPr id="15696" name="Google Shape;15696;p55"/>
          <p:cNvGrpSpPr/>
          <p:nvPr/>
        </p:nvGrpSpPr>
        <p:grpSpPr>
          <a:xfrm flipH="1">
            <a:off x="344055" y="1063319"/>
            <a:ext cx="4181145" cy="2958465"/>
            <a:chOff x="1369031" y="620894"/>
            <a:chExt cx="5913089" cy="3136958"/>
          </a:xfrm>
        </p:grpSpPr>
        <p:sp>
          <p:nvSpPr>
            <p:cNvPr id="15697" name="Google Shape;15697;p55"/>
            <p:cNvSpPr/>
            <p:nvPr/>
          </p:nvSpPr>
          <p:spPr>
            <a:xfrm>
              <a:off x="1369031" y="627952"/>
              <a:ext cx="5906400" cy="3129900"/>
            </a:xfrm>
            <a:prstGeom prst="wedgeRectCallout">
              <a:avLst>
                <a:gd fmla="val -57170" name="adj1"/>
                <a:gd fmla="val 20872"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5698" name="Google Shape;15698;p55"/>
            <p:cNvSpPr/>
            <p:nvPr/>
          </p:nvSpPr>
          <p:spPr>
            <a:xfrm>
              <a:off x="1783594" y="620894"/>
              <a:ext cx="275100" cy="27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5699" name="Google Shape;15699;p55"/>
            <p:cNvSpPr/>
            <p:nvPr/>
          </p:nvSpPr>
          <p:spPr>
            <a:xfrm>
              <a:off x="7007019" y="620894"/>
              <a:ext cx="275100" cy="27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5700" name="Google Shape;15700;p55"/>
            <p:cNvSpPr/>
            <p:nvPr/>
          </p:nvSpPr>
          <p:spPr>
            <a:xfrm>
              <a:off x="1783594" y="3178150"/>
              <a:ext cx="275100" cy="27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5701" name="Google Shape;15701;p55"/>
            <p:cNvSpPr/>
            <p:nvPr/>
          </p:nvSpPr>
          <p:spPr>
            <a:xfrm>
              <a:off x="7007019" y="3178150"/>
              <a:ext cx="275100" cy="27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grpSp>
      <p:sp>
        <p:nvSpPr>
          <p:cNvPr id="15702" name="Google Shape;15702;p55"/>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Challenges API</a:t>
            </a:r>
            <a:endParaRPr/>
          </a:p>
        </p:txBody>
      </p:sp>
      <p:sp>
        <p:nvSpPr>
          <p:cNvPr id="15703" name="Google Shape;15703;p55"/>
          <p:cNvSpPr txBox="1"/>
          <p:nvPr/>
        </p:nvSpPr>
        <p:spPr>
          <a:xfrm>
            <a:off x="1046213" y="1918788"/>
            <a:ext cx="3042000" cy="1305900"/>
          </a:xfrm>
          <a:prstGeom prst="rect">
            <a:avLst/>
          </a:prstGeom>
          <a:noFill/>
          <a:ln>
            <a:noFill/>
          </a:ln>
        </p:spPr>
        <p:txBody>
          <a:bodyPr anchorCtr="0" anchor="ctr" bIns="0" lIns="0" spcFirstLastPara="1" rIns="0" wrap="square" tIns="0">
            <a:noAutofit/>
          </a:bodyPr>
          <a:lstStyle/>
          <a:p>
            <a:pPr indent="0" lvl="0" marL="0" rtl="0" algn="l">
              <a:lnSpc>
                <a:spcPct val="107916"/>
              </a:lnSpc>
              <a:spcBef>
                <a:spcPts val="0"/>
              </a:spcBef>
              <a:spcAft>
                <a:spcPts val="0"/>
              </a:spcAft>
              <a:buNone/>
            </a:pPr>
            <a:r>
              <a:rPr lang="en" sz="1000">
                <a:solidFill>
                  <a:srgbClr val="352381"/>
                </a:solidFill>
                <a:latin typeface="Advent Pro Medium"/>
                <a:ea typeface="Advent Pro Medium"/>
                <a:cs typeface="Advent Pro Medium"/>
                <a:sym typeface="Advent Pro Medium"/>
              </a:rPr>
              <a:t>GET /challenge</a:t>
            </a:r>
            <a:endParaRPr sz="10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1000">
                <a:solidFill>
                  <a:srgbClr val="352381"/>
                </a:solidFill>
                <a:latin typeface="Advent Pro Medium"/>
                <a:ea typeface="Advent Pro Medium"/>
                <a:cs typeface="Advent Pro Medium"/>
                <a:sym typeface="Advent Pro Medium"/>
              </a:rPr>
              <a:t>	Get the list of all challenges</a:t>
            </a:r>
            <a:endParaRPr sz="10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1000">
                <a:solidFill>
                  <a:srgbClr val="352381"/>
                </a:solidFill>
                <a:latin typeface="Advent Pro Medium"/>
                <a:ea typeface="Advent Pro Medium"/>
                <a:cs typeface="Advent Pro Medium"/>
                <a:sym typeface="Advent Pro Medium"/>
              </a:rPr>
              <a:t>GET /challenge/{id}</a:t>
            </a:r>
            <a:endParaRPr sz="10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1000">
                <a:solidFill>
                  <a:srgbClr val="352381"/>
                </a:solidFill>
                <a:latin typeface="Advent Pro Medium"/>
                <a:ea typeface="Advent Pro Medium"/>
                <a:cs typeface="Advent Pro Medium"/>
                <a:sym typeface="Advent Pro Medium"/>
              </a:rPr>
              <a:t>	Get a challenge matching the challenge_id</a:t>
            </a:r>
            <a:endParaRPr sz="10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1000">
                <a:solidFill>
                  <a:srgbClr val="352381"/>
                </a:solidFill>
                <a:latin typeface="Advent Pro Medium"/>
                <a:ea typeface="Advent Pro Medium"/>
                <a:cs typeface="Advent Pro Medium"/>
                <a:sym typeface="Advent Pro Medium"/>
              </a:rPr>
              <a:t>GET /challenge/email/{email}</a:t>
            </a:r>
            <a:endParaRPr sz="10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1000">
                <a:solidFill>
                  <a:srgbClr val="352381"/>
                </a:solidFill>
                <a:latin typeface="Advent Pro Medium"/>
                <a:ea typeface="Advent Pro Medium"/>
                <a:cs typeface="Advent Pro Medium"/>
                <a:sym typeface="Advent Pro Medium"/>
              </a:rPr>
              <a:t>	Get a list of challenges belonging to a user</a:t>
            </a:r>
            <a:endParaRPr sz="10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1000">
                <a:solidFill>
                  <a:srgbClr val="352381"/>
                </a:solidFill>
                <a:latin typeface="Advent Pro Medium"/>
                <a:ea typeface="Advent Pro Medium"/>
                <a:cs typeface="Advent Pro Medium"/>
                <a:sym typeface="Advent Pro Medium"/>
              </a:rPr>
              <a:t>POST /challenge</a:t>
            </a:r>
            <a:endParaRPr sz="10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1000">
                <a:solidFill>
                  <a:srgbClr val="352381"/>
                </a:solidFill>
                <a:latin typeface="Advent Pro Medium"/>
                <a:ea typeface="Advent Pro Medium"/>
                <a:cs typeface="Advent Pro Medium"/>
                <a:sym typeface="Advent Pro Medium"/>
              </a:rPr>
              <a:t>	Create a challenge</a:t>
            </a:r>
            <a:endParaRPr sz="10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1000">
                <a:solidFill>
                  <a:srgbClr val="352381"/>
                </a:solidFill>
                <a:latin typeface="Advent Pro Medium"/>
                <a:ea typeface="Advent Pro Medium"/>
                <a:cs typeface="Advent Pro Medium"/>
                <a:sym typeface="Advent Pro Medium"/>
              </a:rPr>
              <a:t>	Body: question_list, from_email, to_email</a:t>
            </a:r>
            <a:endParaRPr sz="10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1000">
                <a:solidFill>
                  <a:srgbClr val="352381"/>
                </a:solidFill>
                <a:latin typeface="Advent Pro Medium"/>
                <a:ea typeface="Advent Pro Medium"/>
                <a:cs typeface="Advent Pro Medium"/>
                <a:sym typeface="Advent Pro Medium"/>
              </a:rPr>
              <a:t>DELETE /challenge/{id}</a:t>
            </a:r>
            <a:endParaRPr sz="10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800"/>
              </a:spcAft>
              <a:buNone/>
            </a:pPr>
            <a:r>
              <a:rPr lang="en" sz="1000">
                <a:solidFill>
                  <a:srgbClr val="352381"/>
                </a:solidFill>
                <a:latin typeface="Advent Pro Medium"/>
                <a:ea typeface="Advent Pro Medium"/>
                <a:cs typeface="Advent Pro Medium"/>
                <a:sym typeface="Advent Pro Medium"/>
              </a:rPr>
              <a:t>	Delete the challenge matching the challenge_id</a:t>
            </a:r>
            <a:endParaRPr sz="1000">
              <a:solidFill>
                <a:srgbClr val="352381"/>
              </a:solidFill>
              <a:latin typeface="Advent Pro Medium"/>
              <a:ea typeface="Advent Pro Medium"/>
              <a:cs typeface="Advent Pro Medium"/>
              <a:sym typeface="Advent Pro Medium"/>
            </a:endParaRPr>
          </a:p>
        </p:txBody>
      </p:sp>
      <p:grpSp>
        <p:nvGrpSpPr>
          <p:cNvPr id="15704" name="Google Shape;15704;p55"/>
          <p:cNvGrpSpPr/>
          <p:nvPr/>
        </p:nvGrpSpPr>
        <p:grpSpPr>
          <a:xfrm>
            <a:off x="5371972" y="1449947"/>
            <a:ext cx="3052025" cy="2245025"/>
            <a:chOff x="5379022" y="1449947"/>
            <a:chExt cx="3052025" cy="2245025"/>
          </a:xfrm>
        </p:grpSpPr>
        <p:sp>
          <p:nvSpPr>
            <p:cNvPr id="15705" name="Google Shape;15705;p55"/>
            <p:cNvSpPr/>
            <p:nvPr/>
          </p:nvSpPr>
          <p:spPr>
            <a:xfrm flipH="1">
              <a:off x="8246247" y="1449947"/>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6" name="Google Shape;15706;p55"/>
            <p:cNvSpPr/>
            <p:nvPr/>
          </p:nvSpPr>
          <p:spPr>
            <a:xfrm flipH="1">
              <a:off x="8246247" y="3478072"/>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7" name="Google Shape;15707;p55"/>
            <p:cNvSpPr/>
            <p:nvPr/>
          </p:nvSpPr>
          <p:spPr>
            <a:xfrm flipH="1">
              <a:off x="5379022" y="1449947"/>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8" name="Google Shape;15708;p55"/>
            <p:cNvSpPr/>
            <p:nvPr/>
          </p:nvSpPr>
          <p:spPr>
            <a:xfrm flipH="1">
              <a:off x="5379022" y="3478072"/>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709" name="Google Shape;15709;p55"/>
          <p:cNvPicPr preferRelativeResize="0"/>
          <p:nvPr/>
        </p:nvPicPr>
        <p:blipFill>
          <a:blip r:embed="rId3">
            <a:alphaModFix/>
          </a:blip>
          <a:stretch>
            <a:fillRect/>
          </a:stretch>
        </p:blipFill>
        <p:spPr>
          <a:xfrm>
            <a:off x="5083402" y="906900"/>
            <a:ext cx="3629175" cy="33311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3" name="Shape 15713"/>
        <p:cNvGrpSpPr/>
        <p:nvPr/>
      </p:nvGrpSpPr>
      <p:grpSpPr>
        <a:xfrm>
          <a:off x="0" y="0"/>
          <a:ext cx="0" cy="0"/>
          <a:chOff x="0" y="0"/>
          <a:chExt cx="0" cy="0"/>
        </a:xfrm>
      </p:grpSpPr>
      <p:grpSp>
        <p:nvGrpSpPr>
          <p:cNvPr id="15714" name="Google Shape;15714;p56"/>
          <p:cNvGrpSpPr/>
          <p:nvPr/>
        </p:nvGrpSpPr>
        <p:grpSpPr>
          <a:xfrm flipH="1">
            <a:off x="415913" y="1226047"/>
            <a:ext cx="4281701" cy="2572912"/>
            <a:chOff x="1783594" y="620894"/>
            <a:chExt cx="5498525" cy="2832356"/>
          </a:xfrm>
        </p:grpSpPr>
        <p:sp>
          <p:nvSpPr>
            <p:cNvPr id="15715" name="Google Shape;15715;p56"/>
            <p:cNvSpPr/>
            <p:nvPr/>
          </p:nvSpPr>
          <p:spPr>
            <a:xfrm>
              <a:off x="1790650" y="627950"/>
              <a:ext cx="5484900" cy="2822100"/>
            </a:xfrm>
            <a:prstGeom prst="wedgeRectCallout">
              <a:avLst>
                <a:gd fmla="val -57170" name="adj1"/>
                <a:gd fmla="val 20872"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6" name="Google Shape;15716;p56"/>
            <p:cNvSpPr/>
            <p:nvPr/>
          </p:nvSpPr>
          <p:spPr>
            <a:xfrm>
              <a:off x="1783594" y="620894"/>
              <a:ext cx="275100" cy="27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7" name="Google Shape;15717;p56"/>
            <p:cNvSpPr/>
            <p:nvPr/>
          </p:nvSpPr>
          <p:spPr>
            <a:xfrm>
              <a:off x="7007019" y="620894"/>
              <a:ext cx="275100" cy="27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8" name="Google Shape;15718;p56"/>
            <p:cNvSpPr/>
            <p:nvPr/>
          </p:nvSpPr>
          <p:spPr>
            <a:xfrm>
              <a:off x="1783594" y="3178150"/>
              <a:ext cx="275100" cy="27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9" name="Google Shape;15719;p56"/>
            <p:cNvSpPr/>
            <p:nvPr/>
          </p:nvSpPr>
          <p:spPr>
            <a:xfrm>
              <a:off x="7007019" y="3178150"/>
              <a:ext cx="275100" cy="27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20" name="Google Shape;15720;p56"/>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Questions API</a:t>
            </a:r>
            <a:endParaRPr/>
          </a:p>
        </p:txBody>
      </p:sp>
      <p:grpSp>
        <p:nvGrpSpPr>
          <p:cNvPr id="15721" name="Google Shape;15721;p56"/>
          <p:cNvGrpSpPr/>
          <p:nvPr/>
        </p:nvGrpSpPr>
        <p:grpSpPr>
          <a:xfrm>
            <a:off x="5371972" y="1449947"/>
            <a:ext cx="3052025" cy="2245025"/>
            <a:chOff x="5379022" y="1449947"/>
            <a:chExt cx="3052025" cy="2245025"/>
          </a:xfrm>
        </p:grpSpPr>
        <p:sp>
          <p:nvSpPr>
            <p:cNvPr id="15722" name="Google Shape;15722;p56"/>
            <p:cNvSpPr/>
            <p:nvPr/>
          </p:nvSpPr>
          <p:spPr>
            <a:xfrm flipH="1">
              <a:off x="8246247" y="1449947"/>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3" name="Google Shape;15723;p56"/>
            <p:cNvSpPr/>
            <p:nvPr/>
          </p:nvSpPr>
          <p:spPr>
            <a:xfrm flipH="1">
              <a:off x="8246247" y="3478072"/>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4" name="Google Shape;15724;p56"/>
            <p:cNvSpPr/>
            <p:nvPr/>
          </p:nvSpPr>
          <p:spPr>
            <a:xfrm flipH="1">
              <a:off x="5379022" y="1449947"/>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5" name="Google Shape;15725;p56"/>
            <p:cNvSpPr/>
            <p:nvPr/>
          </p:nvSpPr>
          <p:spPr>
            <a:xfrm flipH="1">
              <a:off x="5379022" y="3478072"/>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726" name="Google Shape;15726;p56"/>
          <p:cNvPicPr preferRelativeResize="0"/>
          <p:nvPr/>
        </p:nvPicPr>
        <p:blipFill>
          <a:blip r:embed="rId3">
            <a:alphaModFix/>
          </a:blip>
          <a:stretch>
            <a:fillRect/>
          </a:stretch>
        </p:blipFill>
        <p:spPr>
          <a:xfrm>
            <a:off x="5344762" y="879613"/>
            <a:ext cx="3106450" cy="3384276"/>
          </a:xfrm>
          <a:prstGeom prst="rect">
            <a:avLst/>
          </a:prstGeom>
          <a:noFill/>
          <a:ln>
            <a:noFill/>
          </a:ln>
        </p:spPr>
      </p:pic>
      <p:sp>
        <p:nvSpPr>
          <p:cNvPr id="15727" name="Google Shape;15727;p56"/>
          <p:cNvSpPr txBox="1"/>
          <p:nvPr/>
        </p:nvSpPr>
        <p:spPr>
          <a:xfrm>
            <a:off x="491850" y="2071200"/>
            <a:ext cx="4281900" cy="1305900"/>
          </a:xfrm>
          <a:prstGeom prst="rect">
            <a:avLst/>
          </a:prstGeom>
          <a:noFill/>
          <a:ln>
            <a:noFill/>
          </a:ln>
        </p:spPr>
        <p:txBody>
          <a:bodyPr anchorCtr="0" anchor="ctr" bIns="0" lIns="0" spcFirstLastPara="1" rIns="0" wrap="square" tIns="0">
            <a:noAutofit/>
          </a:bodyPr>
          <a:lstStyle/>
          <a:p>
            <a:pPr indent="0" lvl="0" marL="0" rtl="0" algn="l">
              <a:lnSpc>
                <a:spcPct val="107916"/>
              </a:lnSpc>
              <a:spcBef>
                <a:spcPts val="0"/>
              </a:spcBef>
              <a:spcAft>
                <a:spcPts val="0"/>
              </a:spcAft>
              <a:buNone/>
            </a:pPr>
            <a:r>
              <a:rPr lang="en" sz="800">
                <a:solidFill>
                  <a:srgbClr val="352381"/>
                </a:solidFill>
                <a:latin typeface="Advent Pro Medium"/>
                <a:ea typeface="Advent Pro Medium"/>
                <a:cs typeface="Advent Pro Medium"/>
                <a:sym typeface="Advent Pro Medium"/>
              </a:rPr>
              <a:t>GET /question/{id}</a:t>
            </a:r>
            <a:endParaRPr sz="8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800">
                <a:solidFill>
                  <a:srgbClr val="352381"/>
                </a:solidFill>
                <a:latin typeface="Advent Pro Medium"/>
                <a:ea typeface="Advent Pro Medium"/>
                <a:cs typeface="Advent Pro Medium"/>
                <a:sym typeface="Advent Pro Medium"/>
              </a:rPr>
              <a:t>	Get a question matching the question_id</a:t>
            </a:r>
            <a:endParaRPr sz="8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800">
                <a:solidFill>
                  <a:srgbClr val="352381"/>
                </a:solidFill>
                <a:latin typeface="Advent Pro Medium"/>
                <a:ea typeface="Advent Pro Medium"/>
                <a:cs typeface="Advent Pro Medium"/>
                <a:sym typeface="Advent Pro Medium"/>
              </a:rPr>
              <a:t>POST /question</a:t>
            </a:r>
            <a:endParaRPr sz="8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800">
                <a:solidFill>
                  <a:srgbClr val="352381"/>
                </a:solidFill>
                <a:latin typeface="Advent Pro Medium"/>
                <a:ea typeface="Advent Pro Medium"/>
                <a:cs typeface="Advent Pro Medium"/>
                <a:sym typeface="Advent Pro Medium"/>
              </a:rPr>
              <a:t>	Create a question.</a:t>
            </a:r>
            <a:endParaRPr sz="800">
              <a:solidFill>
                <a:srgbClr val="352381"/>
              </a:solidFill>
              <a:latin typeface="Advent Pro Medium"/>
              <a:ea typeface="Advent Pro Medium"/>
              <a:cs typeface="Advent Pro Medium"/>
              <a:sym typeface="Advent Pro Medium"/>
            </a:endParaRPr>
          </a:p>
          <a:p>
            <a:pPr indent="457200" lvl="0" marL="0" rtl="0" algn="l">
              <a:lnSpc>
                <a:spcPct val="107916"/>
              </a:lnSpc>
              <a:spcBef>
                <a:spcPts val="800"/>
              </a:spcBef>
              <a:spcAft>
                <a:spcPts val="0"/>
              </a:spcAft>
              <a:buNone/>
            </a:pPr>
            <a:r>
              <a:rPr lang="en" sz="800">
                <a:solidFill>
                  <a:srgbClr val="352381"/>
                </a:solidFill>
                <a:latin typeface="Advent Pro Medium"/>
                <a:ea typeface="Advent Pro Medium"/>
                <a:cs typeface="Advent Pro Medium"/>
                <a:sym typeface="Advent Pro Medium"/>
              </a:rPr>
              <a:t>Body: question_text, option_one, option_two, option_three, option_four, option_five, answer</a:t>
            </a:r>
            <a:endParaRPr sz="8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800">
                <a:solidFill>
                  <a:srgbClr val="352381"/>
                </a:solidFill>
                <a:latin typeface="Advent Pro Medium"/>
                <a:ea typeface="Advent Pro Medium"/>
                <a:cs typeface="Advent Pro Medium"/>
                <a:sym typeface="Advent Pro Medium"/>
              </a:rPr>
              <a:t>PUT /question/{id}</a:t>
            </a:r>
            <a:endParaRPr sz="8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800">
                <a:solidFill>
                  <a:srgbClr val="352381"/>
                </a:solidFill>
                <a:latin typeface="Advent Pro Medium"/>
                <a:ea typeface="Advent Pro Medium"/>
                <a:cs typeface="Advent Pro Medium"/>
                <a:sym typeface="Advent Pro Medium"/>
              </a:rPr>
              <a:t>	Update a question matching the question_id</a:t>
            </a:r>
            <a:endParaRPr sz="8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800">
                <a:solidFill>
                  <a:srgbClr val="352381"/>
                </a:solidFill>
                <a:latin typeface="Advent Pro Medium"/>
                <a:ea typeface="Advent Pro Medium"/>
                <a:cs typeface="Advent Pro Medium"/>
                <a:sym typeface="Advent Pro Medium"/>
              </a:rPr>
              <a:t>	Body: question_text, option_one, option_two, option_three, option_four, option_five, answer</a:t>
            </a:r>
            <a:endParaRPr sz="8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800">
                <a:solidFill>
                  <a:srgbClr val="352381"/>
                </a:solidFill>
                <a:latin typeface="Advent Pro Medium"/>
                <a:ea typeface="Advent Pro Medium"/>
                <a:cs typeface="Advent Pro Medium"/>
                <a:sym typeface="Advent Pro Medium"/>
              </a:rPr>
              <a:t>DELETE /question/{id}</a:t>
            </a:r>
            <a:endParaRPr sz="8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800">
                <a:solidFill>
                  <a:srgbClr val="352381"/>
                </a:solidFill>
                <a:latin typeface="Advent Pro Medium"/>
                <a:ea typeface="Advent Pro Medium"/>
                <a:cs typeface="Advent Pro Medium"/>
                <a:sym typeface="Advent Pro Medium"/>
              </a:rPr>
              <a:t>	Delete a question matching the question_id</a:t>
            </a:r>
            <a:endParaRPr sz="800">
              <a:solidFill>
                <a:srgbClr val="352381"/>
              </a:solidFill>
              <a:latin typeface="Advent Pro Medium"/>
              <a:ea typeface="Advent Pro Medium"/>
              <a:cs typeface="Advent Pro Medium"/>
              <a:sym typeface="Advent Pro Medium"/>
            </a:endParaRPr>
          </a:p>
          <a:p>
            <a:pPr indent="0" lvl="0" marL="0" rtl="0" algn="ctr">
              <a:spcBef>
                <a:spcPts val="800"/>
              </a:spcBef>
              <a:spcAft>
                <a:spcPts val="0"/>
              </a:spcAft>
              <a:buNone/>
            </a:pPr>
            <a:r>
              <a:t/>
            </a:r>
            <a:endParaRPr sz="800">
              <a:solidFill>
                <a:srgbClr val="352381"/>
              </a:solidFill>
              <a:latin typeface="Advent Pro Medium"/>
              <a:ea typeface="Advent Pro Medium"/>
              <a:cs typeface="Advent Pro Medium"/>
              <a:sym typeface="Advent Pro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5" name="Shape 13915"/>
        <p:cNvGrpSpPr/>
        <p:nvPr/>
      </p:nvGrpSpPr>
      <p:grpSpPr>
        <a:xfrm>
          <a:off x="0" y="0"/>
          <a:ext cx="0" cy="0"/>
          <a:chOff x="0" y="0"/>
          <a:chExt cx="0" cy="0"/>
        </a:xfrm>
      </p:grpSpPr>
      <p:grpSp>
        <p:nvGrpSpPr>
          <p:cNvPr id="13916" name="Google Shape;13916;p30"/>
          <p:cNvGrpSpPr/>
          <p:nvPr/>
        </p:nvGrpSpPr>
        <p:grpSpPr>
          <a:xfrm>
            <a:off x="3800923" y="862632"/>
            <a:ext cx="1542298" cy="1547985"/>
            <a:chOff x="720000" y="1540425"/>
            <a:chExt cx="833900" cy="836975"/>
          </a:xfrm>
        </p:grpSpPr>
        <p:sp>
          <p:nvSpPr>
            <p:cNvPr id="13917" name="Google Shape;13917;p30"/>
            <p:cNvSpPr/>
            <p:nvPr/>
          </p:nvSpPr>
          <p:spPr>
            <a:xfrm rot="-5400000">
              <a:off x="720550" y="1543413"/>
              <a:ext cx="832800" cy="831000"/>
            </a:xfrm>
            <a:prstGeom prst="wedgeRectCallout">
              <a:avLst>
                <a:gd fmla="val -62968" name="adj1"/>
                <a:gd fmla="val 21351"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18" name="Google Shape;13918;p30"/>
            <p:cNvGrpSpPr/>
            <p:nvPr/>
          </p:nvGrpSpPr>
          <p:grpSpPr>
            <a:xfrm>
              <a:off x="720000" y="1540425"/>
              <a:ext cx="833900" cy="836975"/>
              <a:chOff x="720000" y="1540425"/>
              <a:chExt cx="833900" cy="836975"/>
            </a:xfrm>
          </p:grpSpPr>
          <p:sp>
            <p:nvSpPr>
              <p:cNvPr id="13919" name="Google Shape;13919;p30"/>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0" name="Google Shape;13920;p30"/>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1" name="Google Shape;13921;p30"/>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2" name="Google Shape;13922;p30"/>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923" name="Google Shape;13923;p30"/>
          <p:cNvSpPr txBox="1"/>
          <p:nvPr>
            <p:ph idx="2" type="title"/>
          </p:nvPr>
        </p:nvSpPr>
        <p:spPr>
          <a:xfrm>
            <a:off x="3871375" y="1355863"/>
            <a:ext cx="1624800" cy="748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13924" name="Google Shape;13924;p30"/>
          <p:cNvSpPr txBox="1"/>
          <p:nvPr>
            <p:ph type="title"/>
          </p:nvPr>
        </p:nvSpPr>
        <p:spPr>
          <a:xfrm>
            <a:off x="2126100" y="2751613"/>
            <a:ext cx="4891800" cy="748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1" name="Shape 15731"/>
        <p:cNvGrpSpPr/>
        <p:nvPr/>
      </p:nvGrpSpPr>
      <p:grpSpPr>
        <a:xfrm>
          <a:off x="0" y="0"/>
          <a:ext cx="0" cy="0"/>
          <a:chOff x="0" y="0"/>
          <a:chExt cx="0" cy="0"/>
        </a:xfrm>
      </p:grpSpPr>
      <p:grpSp>
        <p:nvGrpSpPr>
          <p:cNvPr id="15732" name="Google Shape;15732;p57"/>
          <p:cNvGrpSpPr/>
          <p:nvPr/>
        </p:nvGrpSpPr>
        <p:grpSpPr>
          <a:xfrm flipH="1">
            <a:off x="436349" y="1173632"/>
            <a:ext cx="4707287" cy="3102562"/>
            <a:chOff x="1783594" y="620894"/>
            <a:chExt cx="5498525" cy="2832356"/>
          </a:xfrm>
        </p:grpSpPr>
        <p:sp>
          <p:nvSpPr>
            <p:cNvPr id="15733" name="Google Shape;15733;p57"/>
            <p:cNvSpPr/>
            <p:nvPr/>
          </p:nvSpPr>
          <p:spPr>
            <a:xfrm>
              <a:off x="1790650" y="627950"/>
              <a:ext cx="5484900" cy="2822100"/>
            </a:xfrm>
            <a:prstGeom prst="wedgeRectCallout">
              <a:avLst>
                <a:gd fmla="val -57170" name="adj1"/>
                <a:gd fmla="val 20872"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4" name="Google Shape;15734;p57"/>
            <p:cNvSpPr/>
            <p:nvPr/>
          </p:nvSpPr>
          <p:spPr>
            <a:xfrm>
              <a:off x="1783594" y="620894"/>
              <a:ext cx="275100" cy="27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5" name="Google Shape;15735;p57"/>
            <p:cNvSpPr/>
            <p:nvPr/>
          </p:nvSpPr>
          <p:spPr>
            <a:xfrm>
              <a:off x="7007019" y="620894"/>
              <a:ext cx="275100" cy="27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6" name="Google Shape;15736;p57"/>
            <p:cNvSpPr/>
            <p:nvPr/>
          </p:nvSpPr>
          <p:spPr>
            <a:xfrm>
              <a:off x="1783594" y="3178150"/>
              <a:ext cx="275100" cy="27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7" name="Google Shape;15737;p57"/>
            <p:cNvSpPr/>
            <p:nvPr/>
          </p:nvSpPr>
          <p:spPr>
            <a:xfrm>
              <a:off x="7007019" y="3178150"/>
              <a:ext cx="275100" cy="27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38" name="Google Shape;15738;p57"/>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Attempts API</a:t>
            </a:r>
            <a:endParaRPr/>
          </a:p>
        </p:txBody>
      </p:sp>
      <p:grpSp>
        <p:nvGrpSpPr>
          <p:cNvPr id="15739" name="Google Shape;15739;p57"/>
          <p:cNvGrpSpPr/>
          <p:nvPr/>
        </p:nvGrpSpPr>
        <p:grpSpPr>
          <a:xfrm>
            <a:off x="5371972" y="1449947"/>
            <a:ext cx="3052025" cy="2245025"/>
            <a:chOff x="5379022" y="1449947"/>
            <a:chExt cx="3052025" cy="2245025"/>
          </a:xfrm>
        </p:grpSpPr>
        <p:sp>
          <p:nvSpPr>
            <p:cNvPr id="15740" name="Google Shape;15740;p57"/>
            <p:cNvSpPr/>
            <p:nvPr/>
          </p:nvSpPr>
          <p:spPr>
            <a:xfrm flipH="1">
              <a:off x="8246247" y="1449947"/>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1" name="Google Shape;15741;p57"/>
            <p:cNvSpPr/>
            <p:nvPr/>
          </p:nvSpPr>
          <p:spPr>
            <a:xfrm flipH="1">
              <a:off x="8246247" y="3478072"/>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2" name="Google Shape;15742;p57"/>
            <p:cNvSpPr/>
            <p:nvPr/>
          </p:nvSpPr>
          <p:spPr>
            <a:xfrm flipH="1">
              <a:off x="5379022" y="1449947"/>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3" name="Google Shape;15743;p57"/>
            <p:cNvSpPr/>
            <p:nvPr/>
          </p:nvSpPr>
          <p:spPr>
            <a:xfrm flipH="1">
              <a:off x="5379022" y="3478072"/>
              <a:ext cx="184800" cy="21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744" name="Google Shape;15744;p57"/>
          <p:cNvPicPr preferRelativeResize="0"/>
          <p:nvPr/>
        </p:nvPicPr>
        <p:blipFill>
          <a:blip r:embed="rId3">
            <a:alphaModFix/>
          </a:blip>
          <a:stretch>
            <a:fillRect/>
          </a:stretch>
        </p:blipFill>
        <p:spPr>
          <a:xfrm>
            <a:off x="5436775" y="867337"/>
            <a:ext cx="2922425" cy="3408826"/>
          </a:xfrm>
          <a:prstGeom prst="rect">
            <a:avLst/>
          </a:prstGeom>
          <a:noFill/>
          <a:ln>
            <a:noFill/>
          </a:ln>
        </p:spPr>
      </p:pic>
      <p:sp>
        <p:nvSpPr>
          <p:cNvPr id="15745" name="Google Shape;15745;p57"/>
          <p:cNvSpPr txBox="1"/>
          <p:nvPr/>
        </p:nvSpPr>
        <p:spPr>
          <a:xfrm>
            <a:off x="817625" y="2223600"/>
            <a:ext cx="4326000" cy="1305900"/>
          </a:xfrm>
          <a:prstGeom prst="rect">
            <a:avLst/>
          </a:prstGeom>
          <a:noFill/>
          <a:ln>
            <a:noFill/>
          </a:ln>
        </p:spPr>
        <p:txBody>
          <a:bodyPr anchorCtr="0" anchor="ctr" bIns="0" lIns="0" spcFirstLastPara="1" rIns="0" wrap="square" tIns="0">
            <a:noAutofit/>
          </a:bodyPr>
          <a:lstStyle/>
          <a:p>
            <a:pPr indent="0" lvl="0" marL="0" rtl="0" algn="l">
              <a:lnSpc>
                <a:spcPct val="107916"/>
              </a:lnSpc>
              <a:spcBef>
                <a:spcPts val="0"/>
              </a:spcBef>
              <a:spcAft>
                <a:spcPts val="0"/>
              </a:spcAft>
              <a:buNone/>
            </a:pPr>
            <a:r>
              <a:rPr lang="en" sz="1000">
                <a:solidFill>
                  <a:srgbClr val="352381"/>
                </a:solidFill>
                <a:latin typeface="Advent Pro Medium"/>
                <a:ea typeface="Advent Pro Medium"/>
                <a:cs typeface="Advent Pro Medium"/>
                <a:sym typeface="Advent Pro Medium"/>
              </a:rPr>
              <a:t>GET /attempt/email/{email}</a:t>
            </a:r>
            <a:endParaRPr sz="10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1000">
                <a:solidFill>
                  <a:srgbClr val="352381"/>
                </a:solidFill>
                <a:latin typeface="Advent Pro Medium"/>
                <a:ea typeface="Advent Pro Medium"/>
                <a:cs typeface="Advent Pro Medium"/>
                <a:sym typeface="Advent Pro Medium"/>
              </a:rPr>
              <a:t>	Get all submissions by user_email</a:t>
            </a:r>
            <a:endParaRPr sz="10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1000">
                <a:solidFill>
                  <a:srgbClr val="352381"/>
                </a:solidFill>
                <a:latin typeface="Advent Pro Medium"/>
                <a:ea typeface="Advent Pro Medium"/>
                <a:cs typeface="Advent Pro Medium"/>
                <a:sym typeface="Advent Pro Medium"/>
              </a:rPr>
              <a:t>GET /attempt/{id}</a:t>
            </a:r>
            <a:endParaRPr sz="10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1000">
                <a:solidFill>
                  <a:srgbClr val="352381"/>
                </a:solidFill>
                <a:latin typeface="Advent Pro Medium"/>
                <a:ea typeface="Advent Pro Medium"/>
                <a:cs typeface="Advent Pro Medium"/>
                <a:sym typeface="Advent Pro Medium"/>
              </a:rPr>
              <a:t>	Get an attempt matching attempt_id</a:t>
            </a:r>
            <a:endParaRPr sz="10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1000">
                <a:solidFill>
                  <a:srgbClr val="352381"/>
                </a:solidFill>
                <a:latin typeface="Advent Pro Medium"/>
                <a:ea typeface="Advent Pro Medium"/>
                <a:cs typeface="Advent Pro Medium"/>
                <a:sym typeface="Advent Pro Medium"/>
              </a:rPr>
              <a:t>POST /attempt</a:t>
            </a:r>
            <a:endParaRPr sz="10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1000">
                <a:solidFill>
                  <a:srgbClr val="352381"/>
                </a:solidFill>
                <a:latin typeface="Advent Pro Medium"/>
                <a:ea typeface="Advent Pro Medium"/>
                <a:cs typeface="Advent Pro Medium"/>
                <a:sym typeface="Advent Pro Medium"/>
              </a:rPr>
              <a:t>	Submit an attempt</a:t>
            </a:r>
            <a:endParaRPr sz="1000">
              <a:solidFill>
                <a:srgbClr val="352381"/>
              </a:solidFill>
              <a:latin typeface="Advent Pro Medium"/>
              <a:ea typeface="Advent Pro Medium"/>
              <a:cs typeface="Advent Pro Medium"/>
              <a:sym typeface="Advent Pro Medium"/>
            </a:endParaRPr>
          </a:p>
          <a:p>
            <a:pPr indent="457200" lvl="0" marL="0" rtl="0" algn="l">
              <a:lnSpc>
                <a:spcPct val="107916"/>
              </a:lnSpc>
              <a:spcBef>
                <a:spcPts val="800"/>
              </a:spcBef>
              <a:spcAft>
                <a:spcPts val="0"/>
              </a:spcAft>
              <a:buNone/>
            </a:pPr>
            <a:r>
              <a:rPr lang="en" sz="1000">
                <a:solidFill>
                  <a:srgbClr val="352381"/>
                </a:solidFill>
                <a:latin typeface="Advent Pro Medium"/>
                <a:ea typeface="Advent Pro Medium"/>
                <a:cs typeface="Advent Pro Medium"/>
                <a:sym typeface="Advent Pro Medium"/>
              </a:rPr>
              <a:t>Body: question_set, question_group, user_email, user_answers</a:t>
            </a:r>
            <a:endParaRPr sz="10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1000">
                <a:solidFill>
                  <a:srgbClr val="352381"/>
                </a:solidFill>
                <a:latin typeface="Advent Pro Medium"/>
                <a:ea typeface="Advent Pro Medium"/>
                <a:cs typeface="Advent Pro Medium"/>
                <a:sym typeface="Advent Pro Medium"/>
              </a:rPr>
              <a:t>PATCH /attempt/{id}</a:t>
            </a:r>
            <a:endParaRPr sz="10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1000">
                <a:solidFill>
                  <a:srgbClr val="352381"/>
                </a:solidFill>
                <a:latin typeface="Advent Pro Medium"/>
                <a:ea typeface="Advent Pro Medium"/>
                <a:cs typeface="Advent Pro Medium"/>
                <a:sym typeface="Advent Pro Medium"/>
              </a:rPr>
              <a:t>	Update answers of an attempt by attempt_id</a:t>
            </a:r>
            <a:endParaRPr sz="1000">
              <a:solidFill>
                <a:srgbClr val="352381"/>
              </a:solidFill>
              <a:latin typeface="Advent Pro Medium"/>
              <a:ea typeface="Advent Pro Medium"/>
              <a:cs typeface="Advent Pro Medium"/>
              <a:sym typeface="Advent Pro Medium"/>
            </a:endParaRPr>
          </a:p>
          <a:p>
            <a:pPr indent="457200" lvl="0" marL="0" rtl="0" algn="l">
              <a:lnSpc>
                <a:spcPct val="107916"/>
              </a:lnSpc>
              <a:spcBef>
                <a:spcPts val="800"/>
              </a:spcBef>
              <a:spcAft>
                <a:spcPts val="0"/>
              </a:spcAft>
              <a:buNone/>
            </a:pPr>
            <a:r>
              <a:rPr lang="en" sz="1000">
                <a:solidFill>
                  <a:srgbClr val="352381"/>
                </a:solidFill>
                <a:latin typeface="Advent Pro Medium"/>
                <a:ea typeface="Advent Pro Medium"/>
                <a:cs typeface="Advent Pro Medium"/>
                <a:sym typeface="Advent Pro Medium"/>
              </a:rPr>
              <a:t>Body: user_answers</a:t>
            </a:r>
            <a:endParaRPr sz="10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1000">
                <a:solidFill>
                  <a:srgbClr val="352381"/>
                </a:solidFill>
                <a:latin typeface="Advent Pro Medium"/>
                <a:ea typeface="Advent Pro Medium"/>
                <a:cs typeface="Advent Pro Medium"/>
                <a:sym typeface="Advent Pro Medium"/>
              </a:rPr>
              <a:t>DELETE /attempt/{id}</a:t>
            </a:r>
            <a:endParaRPr sz="1000">
              <a:solidFill>
                <a:srgbClr val="352381"/>
              </a:solidFill>
              <a:latin typeface="Advent Pro Medium"/>
              <a:ea typeface="Advent Pro Medium"/>
              <a:cs typeface="Advent Pro Medium"/>
              <a:sym typeface="Advent Pro Medium"/>
            </a:endParaRPr>
          </a:p>
          <a:p>
            <a:pPr indent="0" lvl="0" marL="0" rtl="0" algn="l">
              <a:lnSpc>
                <a:spcPct val="107916"/>
              </a:lnSpc>
              <a:spcBef>
                <a:spcPts val="800"/>
              </a:spcBef>
              <a:spcAft>
                <a:spcPts val="0"/>
              </a:spcAft>
              <a:buNone/>
            </a:pPr>
            <a:r>
              <a:rPr lang="en" sz="1000">
                <a:solidFill>
                  <a:srgbClr val="352381"/>
                </a:solidFill>
                <a:latin typeface="Advent Pro Medium"/>
                <a:ea typeface="Advent Pro Medium"/>
                <a:cs typeface="Advent Pro Medium"/>
                <a:sym typeface="Advent Pro Medium"/>
              </a:rPr>
              <a:t>	Delete an attempt matching attempt_id</a:t>
            </a:r>
            <a:endParaRPr sz="1000">
              <a:solidFill>
                <a:srgbClr val="352381"/>
              </a:solidFill>
              <a:latin typeface="Advent Pro Medium"/>
              <a:ea typeface="Advent Pro Medium"/>
              <a:cs typeface="Advent Pro Medium"/>
              <a:sym typeface="Advent Pro Medium"/>
            </a:endParaRPr>
          </a:p>
          <a:p>
            <a:pPr indent="0" lvl="0" marL="0" rtl="0" algn="ctr">
              <a:spcBef>
                <a:spcPts val="800"/>
              </a:spcBef>
              <a:spcAft>
                <a:spcPts val="0"/>
              </a:spcAft>
              <a:buNone/>
            </a:pPr>
            <a:r>
              <a:t/>
            </a:r>
            <a:endParaRPr sz="1000">
              <a:solidFill>
                <a:srgbClr val="352381"/>
              </a:solidFill>
              <a:latin typeface="Advent Pro Medium"/>
              <a:ea typeface="Advent Pro Medium"/>
              <a:cs typeface="Advent Pro Medium"/>
              <a:sym typeface="Advent Pro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9" name="Shape 15749"/>
        <p:cNvGrpSpPr/>
        <p:nvPr/>
      </p:nvGrpSpPr>
      <p:grpSpPr>
        <a:xfrm>
          <a:off x="0" y="0"/>
          <a:ext cx="0" cy="0"/>
          <a:chOff x="0" y="0"/>
          <a:chExt cx="0" cy="0"/>
        </a:xfrm>
      </p:grpSpPr>
      <p:sp>
        <p:nvSpPr>
          <p:cNvPr id="15750" name="Google Shape;15750;p58"/>
          <p:cNvSpPr txBox="1"/>
          <p:nvPr>
            <p:ph type="title"/>
          </p:nvPr>
        </p:nvSpPr>
        <p:spPr>
          <a:xfrm>
            <a:off x="3532200" y="2751613"/>
            <a:ext cx="4891800" cy="7485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ANALYSIS</a:t>
            </a:r>
            <a:endParaRPr/>
          </a:p>
        </p:txBody>
      </p:sp>
      <p:grpSp>
        <p:nvGrpSpPr>
          <p:cNvPr id="15751" name="Google Shape;15751;p58"/>
          <p:cNvGrpSpPr/>
          <p:nvPr/>
        </p:nvGrpSpPr>
        <p:grpSpPr>
          <a:xfrm>
            <a:off x="6885123" y="862632"/>
            <a:ext cx="1542298" cy="1547985"/>
            <a:chOff x="720000" y="1540425"/>
            <a:chExt cx="833900" cy="836975"/>
          </a:xfrm>
        </p:grpSpPr>
        <p:sp>
          <p:nvSpPr>
            <p:cNvPr id="15752" name="Google Shape;15752;p58"/>
            <p:cNvSpPr/>
            <p:nvPr/>
          </p:nvSpPr>
          <p:spPr>
            <a:xfrm rot="-5400000">
              <a:off x="720550" y="1543413"/>
              <a:ext cx="832800" cy="831000"/>
            </a:xfrm>
            <a:prstGeom prst="wedgeRectCallout">
              <a:avLst>
                <a:gd fmla="val -62968" name="adj1"/>
                <a:gd fmla="val 21351"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53" name="Google Shape;15753;p58"/>
            <p:cNvGrpSpPr/>
            <p:nvPr/>
          </p:nvGrpSpPr>
          <p:grpSpPr>
            <a:xfrm>
              <a:off x="720000" y="1540425"/>
              <a:ext cx="833900" cy="836975"/>
              <a:chOff x="720000" y="1540425"/>
              <a:chExt cx="833900" cy="836975"/>
            </a:xfrm>
          </p:grpSpPr>
          <p:sp>
            <p:nvSpPr>
              <p:cNvPr id="15754" name="Google Shape;15754;p58"/>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5" name="Google Shape;15755;p58"/>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6" name="Google Shape;15756;p58"/>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7" name="Google Shape;15757;p58"/>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758" name="Google Shape;15758;p58"/>
          <p:cNvSpPr txBox="1"/>
          <p:nvPr>
            <p:ph idx="2" type="title"/>
          </p:nvPr>
        </p:nvSpPr>
        <p:spPr>
          <a:xfrm>
            <a:off x="6955575" y="1355863"/>
            <a:ext cx="1624800" cy="748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2" name="Shape 15762"/>
        <p:cNvGrpSpPr/>
        <p:nvPr/>
      </p:nvGrpSpPr>
      <p:grpSpPr>
        <a:xfrm>
          <a:off x="0" y="0"/>
          <a:ext cx="0" cy="0"/>
          <a:chOff x="0" y="0"/>
          <a:chExt cx="0" cy="0"/>
        </a:xfrm>
      </p:grpSpPr>
      <p:sp>
        <p:nvSpPr>
          <p:cNvPr id="15763" name="Google Shape;15763;p59"/>
          <p:cNvSpPr txBox="1"/>
          <p:nvPr>
            <p:ph type="title"/>
          </p:nvPr>
        </p:nvSpPr>
        <p:spPr>
          <a:xfrm>
            <a:off x="1979999" y="104000"/>
            <a:ext cx="518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Context </a:t>
            </a:r>
            <a:r>
              <a:rPr lang="en"/>
              <a:t>Diagram</a:t>
            </a:r>
            <a:endParaRPr/>
          </a:p>
        </p:txBody>
      </p:sp>
      <p:pic>
        <p:nvPicPr>
          <p:cNvPr id="15764" name="Google Shape;15764;p59"/>
          <p:cNvPicPr preferRelativeResize="0"/>
          <p:nvPr/>
        </p:nvPicPr>
        <p:blipFill>
          <a:blip r:embed="rId3">
            <a:alphaModFix/>
          </a:blip>
          <a:stretch>
            <a:fillRect/>
          </a:stretch>
        </p:blipFill>
        <p:spPr>
          <a:xfrm>
            <a:off x="1649450" y="566950"/>
            <a:ext cx="5845094" cy="4162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8" name="Shape 15768"/>
        <p:cNvGrpSpPr/>
        <p:nvPr/>
      </p:nvGrpSpPr>
      <p:grpSpPr>
        <a:xfrm>
          <a:off x="0" y="0"/>
          <a:ext cx="0" cy="0"/>
          <a:chOff x="0" y="0"/>
          <a:chExt cx="0" cy="0"/>
        </a:xfrm>
      </p:grpSpPr>
      <p:sp>
        <p:nvSpPr>
          <p:cNvPr id="15769" name="Google Shape;15769;p60"/>
          <p:cNvSpPr txBox="1"/>
          <p:nvPr>
            <p:ph type="title"/>
          </p:nvPr>
        </p:nvSpPr>
        <p:spPr>
          <a:xfrm>
            <a:off x="1979999" y="104000"/>
            <a:ext cx="518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Dataflow Diagram</a:t>
            </a:r>
            <a:endParaRPr/>
          </a:p>
        </p:txBody>
      </p:sp>
      <p:pic>
        <p:nvPicPr>
          <p:cNvPr id="15770" name="Google Shape;15770;p60"/>
          <p:cNvPicPr preferRelativeResize="0"/>
          <p:nvPr/>
        </p:nvPicPr>
        <p:blipFill>
          <a:blip r:embed="rId3">
            <a:alphaModFix/>
          </a:blip>
          <a:stretch>
            <a:fillRect/>
          </a:stretch>
        </p:blipFill>
        <p:spPr>
          <a:xfrm>
            <a:off x="934263" y="490750"/>
            <a:ext cx="7275476" cy="416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4" name="Shape 15774"/>
        <p:cNvGrpSpPr/>
        <p:nvPr/>
      </p:nvGrpSpPr>
      <p:grpSpPr>
        <a:xfrm>
          <a:off x="0" y="0"/>
          <a:ext cx="0" cy="0"/>
          <a:chOff x="0" y="0"/>
          <a:chExt cx="0" cy="0"/>
        </a:xfrm>
      </p:grpSpPr>
      <p:sp>
        <p:nvSpPr>
          <p:cNvPr id="15775" name="Google Shape;15775;p61"/>
          <p:cNvSpPr txBox="1"/>
          <p:nvPr>
            <p:ph type="title"/>
          </p:nvPr>
        </p:nvSpPr>
        <p:spPr>
          <a:xfrm>
            <a:off x="1979999" y="104000"/>
            <a:ext cx="518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Dialog Map </a:t>
            </a:r>
            <a:r>
              <a:rPr lang="en"/>
              <a:t>Diagram</a:t>
            </a:r>
            <a:endParaRPr/>
          </a:p>
        </p:txBody>
      </p:sp>
      <p:pic>
        <p:nvPicPr>
          <p:cNvPr id="15776" name="Google Shape;15776;p61"/>
          <p:cNvPicPr preferRelativeResize="0"/>
          <p:nvPr/>
        </p:nvPicPr>
        <p:blipFill>
          <a:blip r:embed="rId3">
            <a:alphaModFix/>
          </a:blip>
          <a:stretch>
            <a:fillRect/>
          </a:stretch>
        </p:blipFill>
        <p:spPr>
          <a:xfrm>
            <a:off x="1148625" y="566950"/>
            <a:ext cx="6846746" cy="4162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0" name="Shape 15780"/>
        <p:cNvGrpSpPr/>
        <p:nvPr/>
      </p:nvGrpSpPr>
      <p:grpSpPr>
        <a:xfrm>
          <a:off x="0" y="0"/>
          <a:ext cx="0" cy="0"/>
          <a:chOff x="0" y="0"/>
          <a:chExt cx="0" cy="0"/>
        </a:xfrm>
      </p:grpSpPr>
      <p:sp>
        <p:nvSpPr>
          <p:cNvPr id="15781" name="Google Shape;15781;p62"/>
          <p:cNvSpPr txBox="1"/>
          <p:nvPr>
            <p:ph type="title"/>
          </p:nvPr>
        </p:nvSpPr>
        <p:spPr>
          <a:xfrm>
            <a:off x="1979999" y="104000"/>
            <a:ext cx="518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Dialog Map Diagram</a:t>
            </a:r>
            <a:endParaRPr/>
          </a:p>
        </p:txBody>
      </p:sp>
      <p:pic>
        <p:nvPicPr>
          <p:cNvPr id="15782" name="Google Shape;15782;p62"/>
          <p:cNvPicPr preferRelativeResize="0"/>
          <p:nvPr/>
        </p:nvPicPr>
        <p:blipFill>
          <a:blip r:embed="rId3">
            <a:alphaModFix/>
          </a:blip>
          <a:stretch>
            <a:fillRect/>
          </a:stretch>
        </p:blipFill>
        <p:spPr>
          <a:xfrm>
            <a:off x="1148625" y="566950"/>
            <a:ext cx="6846746" cy="4162000"/>
          </a:xfrm>
          <a:prstGeom prst="rect">
            <a:avLst/>
          </a:prstGeom>
          <a:noFill/>
          <a:ln>
            <a:noFill/>
          </a:ln>
        </p:spPr>
      </p:pic>
      <p:sp>
        <p:nvSpPr>
          <p:cNvPr id="15783" name="Google Shape;15783;p62"/>
          <p:cNvSpPr/>
          <p:nvPr/>
        </p:nvSpPr>
        <p:spPr>
          <a:xfrm>
            <a:off x="4713400" y="676700"/>
            <a:ext cx="1632600" cy="21234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7" name="Shape 15787"/>
        <p:cNvGrpSpPr/>
        <p:nvPr/>
      </p:nvGrpSpPr>
      <p:grpSpPr>
        <a:xfrm>
          <a:off x="0" y="0"/>
          <a:ext cx="0" cy="0"/>
          <a:chOff x="0" y="0"/>
          <a:chExt cx="0" cy="0"/>
        </a:xfrm>
      </p:grpSpPr>
      <p:sp>
        <p:nvSpPr>
          <p:cNvPr id="15788" name="Google Shape;15788;p63"/>
          <p:cNvSpPr txBox="1"/>
          <p:nvPr>
            <p:ph type="title"/>
          </p:nvPr>
        </p:nvSpPr>
        <p:spPr>
          <a:xfrm>
            <a:off x="1979999" y="104000"/>
            <a:ext cx="518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Subsystem</a:t>
            </a:r>
            <a:r>
              <a:rPr lang="en"/>
              <a:t> Diagram</a:t>
            </a:r>
            <a:endParaRPr/>
          </a:p>
        </p:txBody>
      </p:sp>
      <p:pic>
        <p:nvPicPr>
          <p:cNvPr id="15789" name="Google Shape;15789;p63"/>
          <p:cNvPicPr preferRelativeResize="0"/>
          <p:nvPr/>
        </p:nvPicPr>
        <p:blipFill>
          <a:blip r:embed="rId3">
            <a:alphaModFix/>
          </a:blip>
          <a:stretch>
            <a:fillRect/>
          </a:stretch>
        </p:blipFill>
        <p:spPr>
          <a:xfrm>
            <a:off x="1600200" y="709613"/>
            <a:ext cx="5943600" cy="3724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3" name="Shape 15793"/>
        <p:cNvGrpSpPr/>
        <p:nvPr/>
      </p:nvGrpSpPr>
      <p:grpSpPr>
        <a:xfrm>
          <a:off x="0" y="0"/>
          <a:ext cx="0" cy="0"/>
          <a:chOff x="0" y="0"/>
          <a:chExt cx="0" cy="0"/>
        </a:xfrm>
      </p:grpSpPr>
      <p:sp>
        <p:nvSpPr>
          <p:cNvPr id="15794" name="Google Shape;15794;p64"/>
          <p:cNvSpPr txBox="1"/>
          <p:nvPr>
            <p:ph type="title"/>
          </p:nvPr>
        </p:nvSpPr>
        <p:spPr>
          <a:xfrm>
            <a:off x="1979999" y="180200"/>
            <a:ext cx="518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Subsystem Interface (Login/Register)</a:t>
            </a:r>
            <a:endParaRPr/>
          </a:p>
        </p:txBody>
      </p:sp>
      <p:pic>
        <p:nvPicPr>
          <p:cNvPr id="15795" name="Google Shape;15795;p64"/>
          <p:cNvPicPr preferRelativeResize="0"/>
          <p:nvPr/>
        </p:nvPicPr>
        <p:blipFill>
          <a:blip r:embed="rId3">
            <a:alphaModFix/>
          </a:blip>
          <a:stretch>
            <a:fillRect/>
          </a:stretch>
        </p:blipFill>
        <p:spPr>
          <a:xfrm>
            <a:off x="1600200" y="1029425"/>
            <a:ext cx="5943600" cy="3057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9" name="Shape 15799"/>
        <p:cNvGrpSpPr/>
        <p:nvPr/>
      </p:nvGrpSpPr>
      <p:grpSpPr>
        <a:xfrm>
          <a:off x="0" y="0"/>
          <a:ext cx="0" cy="0"/>
          <a:chOff x="0" y="0"/>
          <a:chExt cx="0" cy="0"/>
        </a:xfrm>
      </p:grpSpPr>
      <p:sp>
        <p:nvSpPr>
          <p:cNvPr id="15800" name="Google Shape;15800;p65"/>
          <p:cNvSpPr txBox="1"/>
          <p:nvPr>
            <p:ph type="title"/>
          </p:nvPr>
        </p:nvSpPr>
        <p:spPr>
          <a:xfrm>
            <a:off x="1979999" y="180200"/>
            <a:ext cx="518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Subsystem Interface (World)</a:t>
            </a:r>
            <a:endParaRPr/>
          </a:p>
        </p:txBody>
      </p:sp>
      <p:pic>
        <p:nvPicPr>
          <p:cNvPr id="15801" name="Google Shape;15801;p65"/>
          <p:cNvPicPr preferRelativeResize="0"/>
          <p:nvPr/>
        </p:nvPicPr>
        <p:blipFill>
          <a:blip r:embed="rId3">
            <a:alphaModFix/>
          </a:blip>
          <a:stretch>
            <a:fillRect/>
          </a:stretch>
        </p:blipFill>
        <p:spPr>
          <a:xfrm>
            <a:off x="2191538" y="852175"/>
            <a:ext cx="4760925" cy="3513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5" name="Shape 15805"/>
        <p:cNvGrpSpPr/>
        <p:nvPr/>
      </p:nvGrpSpPr>
      <p:grpSpPr>
        <a:xfrm>
          <a:off x="0" y="0"/>
          <a:ext cx="0" cy="0"/>
          <a:chOff x="0" y="0"/>
          <a:chExt cx="0" cy="0"/>
        </a:xfrm>
      </p:grpSpPr>
      <p:sp>
        <p:nvSpPr>
          <p:cNvPr id="15806" name="Google Shape;15806;p66"/>
          <p:cNvSpPr txBox="1"/>
          <p:nvPr>
            <p:ph type="title"/>
          </p:nvPr>
        </p:nvSpPr>
        <p:spPr>
          <a:xfrm>
            <a:off x="1979999" y="104000"/>
            <a:ext cx="518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ER</a:t>
            </a:r>
            <a:r>
              <a:rPr lang="en"/>
              <a:t> Diagram</a:t>
            </a:r>
            <a:endParaRPr/>
          </a:p>
        </p:txBody>
      </p:sp>
      <p:pic>
        <p:nvPicPr>
          <p:cNvPr id="15807" name="Google Shape;15807;p66"/>
          <p:cNvPicPr preferRelativeResize="0"/>
          <p:nvPr/>
        </p:nvPicPr>
        <p:blipFill rotWithShape="1">
          <a:blip r:embed="rId3">
            <a:alphaModFix/>
          </a:blip>
          <a:srcRect b="0" l="59" r="59" t="0"/>
          <a:stretch/>
        </p:blipFill>
        <p:spPr>
          <a:xfrm>
            <a:off x="2240688" y="566950"/>
            <a:ext cx="4662636" cy="4162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8" name="Shape 13928"/>
        <p:cNvGrpSpPr/>
        <p:nvPr/>
      </p:nvGrpSpPr>
      <p:grpSpPr>
        <a:xfrm>
          <a:off x="0" y="0"/>
          <a:ext cx="0" cy="0"/>
          <a:chOff x="0" y="0"/>
          <a:chExt cx="0" cy="0"/>
        </a:xfrm>
      </p:grpSpPr>
      <p:sp>
        <p:nvSpPr>
          <p:cNvPr id="13929" name="Google Shape;13929;p31"/>
          <p:cNvSpPr txBox="1"/>
          <p:nvPr>
            <p:ph type="title"/>
          </p:nvPr>
        </p:nvSpPr>
        <p:spPr>
          <a:xfrm>
            <a:off x="720000" y="465825"/>
            <a:ext cx="4388700" cy="832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EDUMON!</a:t>
            </a:r>
            <a:endParaRPr/>
          </a:p>
        </p:txBody>
      </p:sp>
      <p:sp>
        <p:nvSpPr>
          <p:cNvPr id="13930" name="Google Shape;13930;p31"/>
          <p:cNvSpPr txBox="1"/>
          <p:nvPr>
            <p:ph idx="1" type="subTitle"/>
          </p:nvPr>
        </p:nvSpPr>
        <p:spPr>
          <a:xfrm>
            <a:off x="720000" y="1517575"/>
            <a:ext cx="5568300" cy="2924400"/>
          </a:xfrm>
          <a:prstGeom prst="rect">
            <a:avLst/>
          </a:prstGeom>
        </p:spPr>
        <p:txBody>
          <a:bodyPr anchorCtr="0" anchor="ctr" bIns="0" lIns="0" spcFirstLastPara="1" rIns="0" wrap="square" tIns="0">
            <a:noAutofit/>
          </a:bodyPr>
          <a:lstStyle/>
          <a:p>
            <a:pPr indent="-361950" lvl="0" marL="457200" rtl="0" algn="l">
              <a:spcBef>
                <a:spcPts val="0"/>
              </a:spcBef>
              <a:spcAft>
                <a:spcPts val="0"/>
              </a:spcAft>
              <a:buSzPts val="2100"/>
              <a:buChar char="●"/>
            </a:pPr>
            <a:r>
              <a:rPr lang="en" sz="2100"/>
              <a:t>Inspired by Pokemon</a:t>
            </a:r>
            <a:endParaRPr sz="2100"/>
          </a:p>
          <a:p>
            <a:pPr indent="-361950" lvl="0" marL="457200" rtl="0" algn="l">
              <a:spcBef>
                <a:spcPts val="1000"/>
              </a:spcBef>
              <a:spcAft>
                <a:spcPts val="0"/>
              </a:spcAft>
              <a:buSzPts val="2100"/>
              <a:buChar char="●"/>
            </a:pPr>
            <a:r>
              <a:rPr lang="en" sz="2100"/>
              <a:t>Similarities:</a:t>
            </a:r>
            <a:endParaRPr sz="2100"/>
          </a:p>
          <a:p>
            <a:pPr indent="-361950" lvl="1" marL="914400" rtl="0" algn="l">
              <a:spcBef>
                <a:spcPts val="0"/>
              </a:spcBef>
              <a:spcAft>
                <a:spcPts val="0"/>
              </a:spcAft>
              <a:buSzPts val="2100"/>
              <a:buChar char="○"/>
            </a:pPr>
            <a:r>
              <a:rPr lang="en" sz="2100"/>
              <a:t>Gym Battles</a:t>
            </a:r>
            <a:endParaRPr sz="2100"/>
          </a:p>
          <a:p>
            <a:pPr indent="-361950" lvl="1" marL="914400" rtl="0" algn="l">
              <a:spcBef>
                <a:spcPts val="0"/>
              </a:spcBef>
              <a:spcAft>
                <a:spcPts val="0"/>
              </a:spcAft>
              <a:buSzPts val="2100"/>
              <a:buChar char="○"/>
            </a:pPr>
            <a:r>
              <a:rPr lang="en" sz="2100"/>
              <a:t>Random encounters</a:t>
            </a:r>
            <a:endParaRPr sz="2100"/>
          </a:p>
          <a:p>
            <a:pPr indent="-361950" lvl="0" marL="457200" rtl="0" algn="l">
              <a:spcBef>
                <a:spcPts val="1000"/>
              </a:spcBef>
              <a:spcAft>
                <a:spcPts val="0"/>
              </a:spcAft>
              <a:buSzPts val="2100"/>
              <a:buChar char="●"/>
            </a:pPr>
            <a:r>
              <a:rPr lang="en" sz="2100"/>
              <a:t>Differences:</a:t>
            </a:r>
            <a:endParaRPr sz="2100"/>
          </a:p>
          <a:p>
            <a:pPr indent="-361950" lvl="1" marL="914400" rtl="0" algn="l">
              <a:spcBef>
                <a:spcPts val="0"/>
              </a:spcBef>
              <a:spcAft>
                <a:spcPts val="0"/>
              </a:spcAft>
              <a:buSzPts val="2100"/>
              <a:buChar char="○"/>
            </a:pPr>
            <a:r>
              <a:rPr lang="en" sz="2100"/>
              <a:t>Quiz on SDLC</a:t>
            </a:r>
            <a:endParaRPr sz="2100"/>
          </a:p>
          <a:p>
            <a:pPr indent="-361950" lvl="1" marL="914400" rtl="0" algn="l">
              <a:spcBef>
                <a:spcPts val="0"/>
              </a:spcBef>
              <a:spcAft>
                <a:spcPts val="0"/>
              </a:spcAft>
              <a:buSzPts val="2100"/>
              <a:buChar char="○"/>
            </a:pPr>
            <a:r>
              <a:rPr lang="en" sz="2100"/>
              <a:t>Random encounters are knowledge</a:t>
            </a:r>
            <a:endParaRPr sz="2100"/>
          </a:p>
          <a:p>
            <a:pPr indent="-361950" lvl="1" marL="914400" rtl="0" algn="l">
              <a:spcBef>
                <a:spcPts val="0"/>
              </a:spcBef>
              <a:spcAft>
                <a:spcPts val="0"/>
              </a:spcAft>
              <a:buSzPts val="2100"/>
              <a:buChar char="○"/>
            </a:pPr>
            <a:r>
              <a:rPr lang="en" sz="2100"/>
              <a:t>Create challenges for friends</a:t>
            </a:r>
            <a:endParaRPr sz="2100"/>
          </a:p>
          <a:p>
            <a:pPr indent="0" lvl="0" marL="0" rtl="0" algn="l">
              <a:spcBef>
                <a:spcPts val="0"/>
              </a:spcBef>
              <a:spcAft>
                <a:spcPts val="0"/>
              </a:spcAft>
              <a:buNone/>
            </a:pPr>
            <a:r>
              <a:t/>
            </a:r>
            <a:endParaRPr/>
          </a:p>
        </p:txBody>
      </p:sp>
      <p:grpSp>
        <p:nvGrpSpPr>
          <p:cNvPr id="13931" name="Google Shape;13931;p31"/>
          <p:cNvGrpSpPr/>
          <p:nvPr/>
        </p:nvGrpSpPr>
        <p:grpSpPr>
          <a:xfrm rot="-9127115">
            <a:off x="7694970" y="882836"/>
            <a:ext cx="316152" cy="1149676"/>
            <a:chOff x="4455175" y="2826325"/>
            <a:chExt cx="114450" cy="416200"/>
          </a:xfrm>
        </p:grpSpPr>
        <p:sp>
          <p:nvSpPr>
            <p:cNvPr id="13932" name="Google Shape;13932;p31"/>
            <p:cNvSpPr/>
            <p:nvPr/>
          </p:nvSpPr>
          <p:spPr>
            <a:xfrm>
              <a:off x="4475950" y="3204475"/>
              <a:ext cx="72900" cy="26675"/>
            </a:xfrm>
            <a:custGeom>
              <a:rect b="b" l="l" r="r" t="t"/>
              <a:pathLst>
                <a:path extrusionOk="0" h="1067" w="2916">
                  <a:moveTo>
                    <a:pt x="1" y="1"/>
                  </a:moveTo>
                  <a:lnTo>
                    <a:pt x="1" y="1066"/>
                  </a:lnTo>
                  <a:lnTo>
                    <a:pt x="2916" y="1066"/>
                  </a:lnTo>
                  <a:lnTo>
                    <a:pt x="29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3" name="Google Shape;13933;p31"/>
            <p:cNvSpPr/>
            <p:nvPr/>
          </p:nvSpPr>
          <p:spPr>
            <a:xfrm>
              <a:off x="4475950" y="3188400"/>
              <a:ext cx="72900" cy="27075"/>
            </a:xfrm>
            <a:custGeom>
              <a:rect b="b" l="l" r="r" t="t"/>
              <a:pathLst>
                <a:path extrusionOk="0" h="1083" w="2916">
                  <a:moveTo>
                    <a:pt x="1" y="1"/>
                  </a:moveTo>
                  <a:lnTo>
                    <a:pt x="1" y="1082"/>
                  </a:lnTo>
                  <a:lnTo>
                    <a:pt x="2916" y="1082"/>
                  </a:lnTo>
                  <a:lnTo>
                    <a:pt x="2916" y="1"/>
                  </a:lnTo>
                  <a:close/>
                </a:path>
              </a:pathLst>
            </a:custGeom>
            <a:solidFill>
              <a:srgbClr val="B0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4" name="Google Shape;13934;p31"/>
            <p:cNvSpPr/>
            <p:nvPr/>
          </p:nvSpPr>
          <p:spPr>
            <a:xfrm>
              <a:off x="4475950" y="3165675"/>
              <a:ext cx="72900" cy="26675"/>
            </a:xfrm>
            <a:custGeom>
              <a:rect b="b" l="l" r="r" t="t"/>
              <a:pathLst>
                <a:path extrusionOk="0" h="1067" w="2916">
                  <a:moveTo>
                    <a:pt x="1" y="1"/>
                  </a:moveTo>
                  <a:lnTo>
                    <a:pt x="1" y="1067"/>
                  </a:lnTo>
                  <a:lnTo>
                    <a:pt x="2916" y="1067"/>
                  </a:lnTo>
                  <a:lnTo>
                    <a:pt x="29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5" name="Google Shape;13935;p31"/>
            <p:cNvSpPr/>
            <p:nvPr/>
          </p:nvSpPr>
          <p:spPr>
            <a:xfrm>
              <a:off x="4499075" y="3150400"/>
              <a:ext cx="26675" cy="27075"/>
            </a:xfrm>
            <a:custGeom>
              <a:rect b="b" l="l" r="r" t="t"/>
              <a:pathLst>
                <a:path extrusionOk="0" h="1083" w="1067">
                  <a:moveTo>
                    <a:pt x="0" y="1"/>
                  </a:moveTo>
                  <a:lnTo>
                    <a:pt x="0" y="1082"/>
                  </a:lnTo>
                  <a:lnTo>
                    <a:pt x="1066" y="1082"/>
                  </a:lnTo>
                  <a:lnTo>
                    <a:pt x="1066" y="1"/>
                  </a:lnTo>
                  <a:close/>
                </a:path>
              </a:pathLst>
            </a:custGeom>
            <a:solidFill>
              <a:srgbClr val="8967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6" name="Google Shape;13936;p31"/>
            <p:cNvSpPr/>
            <p:nvPr/>
          </p:nvSpPr>
          <p:spPr>
            <a:xfrm>
              <a:off x="4499075" y="3123750"/>
              <a:ext cx="26675" cy="26675"/>
            </a:xfrm>
            <a:custGeom>
              <a:rect b="b" l="l" r="r" t="t"/>
              <a:pathLst>
                <a:path extrusionOk="0" h="1067" w="1067">
                  <a:moveTo>
                    <a:pt x="0" y="1"/>
                  </a:moveTo>
                  <a:lnTo>
                    <a:pt x="0" y="1067"/>
                  </a:lnTo>
                  <a:lnTo>
                    <a:pt x="1066" y="1067"/>
                  </a:lnTo>
                  <a:lnTo>
                    <a:pt x="106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7" name="Google Shape;13937;p31"/>
            <p:cNvSpPr/>
            <p:nvPr/>
          </p:nvSpPr>
          <p:spPr>
            <a:xfrm>
              <a:off x="4499075" y="3177450"/>
              <a:ext cx="26675" cy="27050"/>
            </a:xfrm>
            <a:custGeom>
              <a:rect b="b" l="l" r="r" t="t"/>
              <a:pathLst>
                <a:path extrusionOk="0" h="1082" w="1067">
                  <a:moveTo>
                    <a:pt x="0" y="0"/>
                  </a:moveTo>
                  <a:lnTo>
                    <a:pt x="0" y="1082"/>
                  </a:lnTo>
                  <a:lnTo>
                    <a:pt x="1066" y="1082"/>
                  </a:lnTo>
                  <a:lnTo>
                    <a:pt x="106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8" name="Google Shape;13938;p31"/>
            <p:cNvSpPr/>
            <p:nvPr/>
          </p:nvSpPr>
          <p:spPr>
            <a:xfrm>
              <a:off x="4499075" y="3204475"/>
              <a:ext cx="26675" cy="26675"/>
            </a:xfrm>
            <a:custGeom>
              <a:rect b="b" l="l" r="r" t="t"/>
              <a:pathLst>
                <a:path extrusionOk="0" h="1067" w="1067">
                  <a:moveTo>
                    <a:pt x="0" y="1"/>
                  </a:moveTo>
                  <a:lnTo>
                    <a:pt x="0" y="1066"/>
                  </a:lnTo>
                  <a:lnTo>
                    <a:pt x="1066" y="1066"/>
                  </a:lnTo>
                  <a:lnTo>
                    <a:pt x="1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9" name="Google Shape;13939;p31"/>
            <p:cNvSpPr/>
            <p:nvPr/>
          </p:nvSpPr>
          <p:spPr>
            <a:xfrm>
              <a:off x="4499075" y="3215450"/>
              <a:ext cx="26675" cy="27075"/>
            </a:xfrm>
            <a:custGeom>
              <a:rect b="b" l="l" r="r" t="t"/>
              <a:pathLst>
                <a:path extrusionOk="0" h="1083" w="1067">
                  <a:moveTo>
                    <a:pt x="0" y="0"/>
                  </a:moveTo>
                  <a:lnTo>
                    <a:pt x="0" y="1082"/>
                  </a:lnTo>
                  <a:lnTo>
                    <a:pt x="1066" y="1082"/>
                  </a:lnTo>
                  <a:lnTo>
                    <a:pt x="1066" y="0"/>
                  </a:lnTo>
                  <a:close/>
                </a:path>
              </a:pathLst>
            </a:custGeom>
            <a:solidFill>
              <a:srgbClr val="B0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0" name="Google Shape;13940;p31"/>
            <p:cNvSpPr/>
            <p:nvPr/>
          </p:nvSpPr>
          <p:spPr>
            <a:xfrm>
              <a:off x="4499075" y="3042650"/>
              <a:ext cx="26675" cy="27050"/>
            </a:xfrm>
            <a:custGeom>
              <a:rect b="b" l="l" r="r" t="t"/>
              <a:pathLst>
                <a:path extrusionOk="0" h="1082" w="1067">
                  <a:moveTo>
                    <a:pt x="0" y="0"/>
                  </a:moveTo>
                  <a:lnTo>
                    <a:pt x="0" y="1082"/>
                  </a:lnTo>
                  <a:lnTo>
                    <a:pt x="1066" y="1082"/>
                  </a:lnTo>
                  <a:lnTo>
                    <a:pt x="10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1" name="Google Shape;13941;p31"/>
            <p:cNvSpPr/>
            <p:nvPr/>
          </p:nvSpPr>
          <p:spPr>
            <a:xfrm>
              <a:off x="4499075" y="3016000"/>
              <a:ext cx="26675" cy="26675"/>
            </a:xfrm>
            <a:custGeom>
              <a:rect b="b" l="l" r="r" t="t"/>
              <a:pathLst>
                <a:path extrusionOk="0" h="1067" w="1067">
                  <a:moveTo>
                    <a:pt x="0" y="0"/>
                  </a:moveTo>
                  <a:lnTo>
                    <a:pt x="0" y="1066"/>
                  </a:lnTo>
                  <a:lnTo>
                    <a:pt x="1066" y="1066"/>
                  </a:lnTo>
                  <a:lnTo>
                    <a:pt x="1066" y="0"/>
                  </a:lnTo>
                  <a:close/>
                </a:path>
              </a:pathLst>
            </a:custGeom>
            <a:solidFill>
              <a:srgbClr val="8967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2" name="Google Shape;13942;p31"/>
            <p:cNvSpPr/>
            <p:nvPr/>
          </p:nvSpPr>
          <p:spPr>
            <a:xfrm>
              <a:off x="4499075" y="3069675"/>
              <a:ext cx="26675" cy="27075"/>
            </a:xfrm>
            <a:custGeom>
              <a:rect b="b" l="l" r="r" t="t"/>
              <a:pathLst>
                <a:path extrusionOk="0" h="1083" w="1067">
                  <a:moveTo>
                    <a:pt x="0" y="1"/>
                  </a:moveTo>
                  <a:lnTo>
                    <a:pt x="0" y="1082"/>
                  </a:lnTo>
                  <a:lnTo>
                    <a:pt x="1066" y="1082"/>
                  </a:lnTo>
                  <a:lnTo>
                    <a:pt x="1066" y="1"/>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3" name="Google Shape;13943;p31"/>
            <p:cNvSpPr/>
            <p:nvPr/>
          </p:nvSpPr>
          <p:spPr>
            <a:xfrm>
              <a:off x="4499075" y="3096725"/>
              <a:ext cx="26675" cy="27050"/>
            </a:xfrm>
            <a:custGeom>
              <a:rect b="b" l="l" r="r" t="t"/>
              <a:pathLst>
                <a:path extrusionOk="0" h="1082" w="1067">
                  <a:moveTo>
                    <a:pt x="0" y="0"/>
                  </a:moveTo>
                  <a:lnTo>
                    <a:pt x="0" y="1082"/>
                  </a:lnTo>
                  <a:lnTo>
                    <a:pt x="1066" y="1082"/>
                  </a:lnTo>
                  <a:lnTo>
                    <a:pt x="10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4" name="Google Shape;13944;p31"/>
            <p:cNvSpPr/>
            <p:nvPr/>
          </p:nvSpPr>
          <p:spPr>
            <a:xfrm>
              <a:off x="4499075" y="2935275"/>
              <a:ext cx="26675" cy="26675"/>
            </a:xfrm>
            <a:custGeom>
              <a:rect b="b" l="l" r="r" t="t"/>
              <a:pathLst>
                <a:path extrusionOk="0" h="1067" w="1067">
                  <a:moveTo>
                    <a:pt x="0" y="0"/>
                  </a:moveTo>
                  <a:lnTo>
                    <a:pt x="0" y="1066"/>
                  </a:lnTo>
                  <a:lnTo>
                    <a:pt x="1066" y="1066"/>
                  </a:lnTo>
                  <a:lnTo>
                    <a:pt x="1066" y="0"/>
                  </a:lnTo>
                  <a:close/>
                </a:path>
              </a:pathLst>
            </a:custGeom>
            <a:solidFill>
              <a:srgbClr val="8967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5" name="Google Shape;13945;p31"/>
            <p:cNvSpPr/>
            <p:nvPr/>
          </p:nvSpPr>
          <p:spPr>
            <a:xfrm>
              <a:off x="4499075" y="2908225"/>
              <a:ext cx="26675" cy="27075"/>
            </a:xfrm>
            <a:custGeom>
              <a:rect b="b" l="l" r="r" t="t"/>
              <a:pathLst>
                <a:path extrusionOk="0" h="1083" w="1067">
                  <a:moveTo>
                    <a:pt x="0" y="1"/>
                  </a:moveTo>
                  <a:lnTo>
                    <a:pt x="0" y="1082"/>
                  </a:lnTo>
                  <a:lnTo>
                    <a:pt x="1066" y="1082"/>
                  </a:lnTo>
                  <a:lnTo>
                    <a:pt x="1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6" name="Google Shape;13946;p31"/>
            <p:cNvSpPr/>
            <p:nvPr/>
          </p:nvSpPr>
          <p:spPr>
            <a:xfrm>
              <a:off x="4499075" y="2961925"/>
              <a:ext cx="26675" cy="27050"/>
            </a:xfrm>
            <a:custGeom>
              <a:rect b="b" l="l" r="r" t="t"/>
              <a:pathLst>
                <a:path extrusionOk="0" h="1082" w="1067">
                  <a:moveTo>
                    <a:pt x="0" y="0"/>
                  </a:moveTo>
                  <a:lnTo>
                    <a:pt x="0" y="1082"/>
                  </a:lnTo>
                  <a:lnTo>
                    <a:pt x="1066" y="1082"/>
                  </a:lnTo>
                  <a:lnTo>
                    <a:pt x="1066" y="0"/>
                  </a:lnTo>
                  <a:close/>
                </a:path>
              </a:pathLst>
            </a:custGeom>
            <a:solidFill>
              <a:srgbClr val="7F5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7" name="Google Shape;13947;p31"/>
            <p:cNvSpPr/>
            <p:nvPr/>
          </p:nvSpPr>
          <p:spPr>
            <a:xfrm>
              <a:off x="4499075" y="2988950"/>
              <a:ext cx="26675" cy="27075"/>
            </a:xfrm>
            <a:custGeom>
              <a:rect b="b" l="l" r="r" t="t"/>
              <a:pathLst>
                <a:path extrusionOk="0" h="1083" w="1067">
                  <a:moveTo>
                    <a:pt x="0" y="1"/>
                  </a:moveTo>
                  <a:lnTo>
                    <a:pt x="0" y="1082"/>
                  </a:lnTo>
                  <a:lnTo>
                    <a:pt x="1066" y="1082"/>
                  </a:lnTo>
                  <a:lnTo>
                    <a:pt x="1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8" name="Google Shape;13948;p31"/>
            <p:cNvSpPr/>
            <p:nvPr/>
          </p:nvSpPr>
          <p:spPr>
            <a:xfrm>
              <a:off x="4504175" y="2826325"/>
              <a:ext cx="16475" cy="16500"/>
            </a:xfrm>
            <a:custGeom>
              <a:rect b="b" l="l" r="r" t="t"/>
              <a:pathLst>
                <a:path extrusionOk="0" h="660" w="659">
                  <a:moveTo>
                    <a:pt x="0" y="1"/>
                  </a:moveTo>
                  <a:lnTo>
                    <a:pt x="0" y="659"/>
                  </a:lnTo>
                  <a:lnTo>
                    <a:pt x="658" y="659"/>
                  </a:lnTo>
                  <a:lnTo>
                    <a:pt x="658" y="1"/>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9" name="Google Shape;13949;p31"/>
            <p:cNvSpPr/>
            <p:nvPr/>
          </p:nvSpPr>
          <p:spPr>
            <a:xfrm>
              <a:off x="4504175" y="2842800"/>
              <a:ext cx="16475" cy="16075"/>
            </a:xfrm>
            <a:custGeom>
              <a:rect b="b" l="l" r="r" t="t"/>
              <a:pathLst>
                <a:path extrusionOk="0" h="643" w="659">
                  <a:moveTo>
                    <a:pt x="0" y="0"/>
                  </a:moveTo>
                  <a:lnTo>
                    <a:pt x="0" y="643"/>
                  </a:lnTo>
                  <a:lnTo>
                    <a:pt x="658" y="643"/>
                  </a:lnTo>
                  <a:lnTo>
                    <a:pt x="6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0" name="Google Shape;13950;p31"/>
            <p:cNvSpPr/>
            <p:nvPr/>
          </p:nvSpPr>
          <p:spPr>
            <a:xfrm>
              <a:off x="4504175" y="2858850"/>
              <a:ext cx="16475" cy="16500"/>
            </a:xfrm>
            <a:custGeom>
              <a:rect b="b" l="l" r="r" t="t"/>
              <a:pathLst>
                <a:path extrusionOk="0" h="660" w="659">
                  <a:moveTo>
                    <a:pt x="0" y="1"/>
                  </a:moveTo>
                  <a:lnTo>
                    <a:pt x="0" y="659"/>
                  </a:lnTo>
                  <a:lnTo>
                    <a:pt x="658" y="659"/>
                  </a:lnTo>
                  <a:lnTo>
                    <a:pt x="658"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1" name="Google Shape;13951;p31"/>
            <p:cNvSpPr/>
            <p:nvPr/>
          </p:nvSpPr>
          <p:spPr>
            <a:xfrm>
              <a:off x="4520625" y="2842800"/>
              <a:ext cx="16475" cy="16075"/>
            </a:xfrm>
            <a:custGeom>
              <a:rect b="b" l="l" r="r" t="t"/>
              <a:pathLst>
                <a:path extrusionOk="0" h="643" w="659">
                  <a:moveTo>
                    <a:pt x="0" y="0"/>
                  </a:moveTo>
                  <a:lnTo>
                    <a:pt x="0" y="643"/>
                  </a:lnTo>
                  <a:lnTo>
                    <a:pt x="659" y="643"/>
                  </a:lnTo>
                  <a:lnTo>
                    <a:pt x="659" y="0"/>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2" name="Google Shape;13952;p31"/>
            <p:cNvSpPr/>
            <p:nvPr/>
          </p:nvSpPr>
          <p:spPr>
            <a:xfrm>
              <a:off x="4520625" y="2858850"/>
              <a:ext cx="16475" cy="16500"/>
            </a:xfrm>
            <a:custGeom>
              <a:rect b="b" l="l" r="r" t="t"/>
              <a:pathLst>
                <a:path extrusionOk="0" h="660" w="659">
                  <a:moveTo>
                    <a:pt x="0" y="1"/>
                  </a:moveTo>
                  <a:lnTo>
                    <a:pt x="0" y="659"/>
                  </a:lnTo>
                  <a:lnTo>
                    <a:pt x="659" y="659"/>
                  </a:lnTo>
                  <a:lnTo>
                    <a:pt x="6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3" name="Google Shape;13953;p31"/>
            <p:cNvSpPr/>
            <p:nvPr/>
          </p:nvSpPr>
          <p:spPr>
            <a:xfrm>
              <a:off x="4537075" y="2858850"/>
              <a:ext cx="16500" cy="16500"/>
            </a:xfrm>
            <a:custGeom>
              <a:rect b="b" l="l" r="r" t="t"/>
              <a:pathLst>
                <a:path extrusionOk="0" h="660" w="660">
                  <a:moveTo>
                    <a:pt x="1" y="1"/>
                  </a:moveTo>
                  <a:lnTo>
                    <a:pt x="1" y="659"/>
                  </a:lnTo>
                  <a:lnTo>
                    <a:pt x="659" y="659"/>
                  </a:lnTo>
                  <a:lnTo>
                    <a:pt x="659" y="1"/>
                  </a:lnTo>
                  <a:close/>
                </a:path>
              </a:pathLst>
            </a:custGeom>
            <a:solidFill>
              <a:srgbClr val="6E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4" name="Google Shape;13954;p31"/>
            <p:cNvSpPr/>
            <p:nvPr/>
          </p:nvSpPr>
          <p:spPr>
            <a:xfrm>
              <a:off x="4553550" y="2875325"/>
              <a:ext cx="16075" cy="16475"/>
            </a:xfrm>
            <a:custGeom>
              <a:rect b="b" l="l" r="r" t="t"/>
              <a:pathLst>
                <a:path extrusionOk="0" h="659" w="643">
                  <a:moveTo>
                    <a:pt x="0" y="0"/>
                  </a:moveTo>
                  <a:lnTo>
                    <a:pt x="0" y="659"/>
                  </a:lnTo>
                  <a:lnTo>
                    <a:pt x="643" y="659"/>
                  </a:lnTo>
                  <a:lnTo>
                    <a:pt x="6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5" name="Google Shape;13955;p31"/>
            <p:cNvSpPr/>
            <p:nvPr/>
          </p:nvSpPr>
          <p:spPr>
            <a:xfrm>
              <a:off x="4487700" y="2842800"/>
              <a:ext cx="16500" cy="16075"/>
            </a:xfrm>
            <a:custGeom>
              <a:rect b="b" l="l" r="r" t="t"/>
              <a:pathLst>
                <a:path extrusionOk="0" h="643" w="660">
                  <a:moveTo>
                    <a:pt x="1" y="0"/>
                  </a:moveTo>
                  <a:lnTo>
                    <a:pt x="1" y="643"/>
                  </a:lnTo>
                  <a:lnTo>
                    <a:pt x="659" y="643"/>
                  </a:lnTo>
                  <a:lnTo>
                    <a:pt x="659"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6" name="Google Shape;13956;p31"/>
            <p:cNvSpPr/>
            <p:nvPr/>
          </p:nvSpPr>
          <p:spPr>
            <a:xfrm>
              <a:off x="4487700" y="2858850"/>
              <a:ext cx="16500" cy="16500"/>
            </a:xfrm>
            <a:custGeom>
              <a:rect b="b" l="l" r="r" t="t"/>
              <a:pathLst>
                <a:path extrusionOk="0" h="660" w="660">
                  <a:moveTo>
                    <a:pt x="1" y="1"/>
                  </a:moveTo>
                  <a:lnTo>
                    <a:pt x="1" y="659"/>
                  </a:lnTo>
                  <a:lnTo>
                    <a:pt x="659" y="659"/>
                  </a:lnTo>
                  <a:lnTo>
                    <a:pt x="6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7" name="Google Shape;13957;p31"/>
            <p:cNvSpPr/>
            <p:nvPr/>
          </p:nvSpPr>
          <p:spPr>
            <a:xfrm>
              <a:off x="4471250" y="2858850"/>
              <a:ext cx="16475" cy="16500"/>
            </a:xfrm>
            <a:custGeom>
              <a:rect b="b" l="l" r="r" t="t"/>
              <a:pathLst>
                <a:path extrusionOk="0" h="660" w="659">
                  <a:moveTo>
                    <a:pt x="0" y="1"/>
                  </a:moveTo>
                  <a:lnTo>
                    <a:pt x="0" y="659"/>
                  </a:lnTo>
                  <a:lnTo>
                    <a:pt x="659" y="659"/>
                  </a:lnTo>
                  <a:lnTo>
                    <a:pt x="659" y="1"/>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8" name="Google Shape;13958;p31"/>
            <p:cNvSpPr/>
            <p:nvPr/>
          </p:nvSpPr>
          <p:spPr>
            <a:xfrm>
              <a:off x="4504175" y="2875325"/>
              <a:ext cx="16475" cy="16475"/>
            </a:xfrm>
            <a:custGeom>
              <a:rect b="b" l="l" r="r" t="t"/>
              <a:pathLst>
                <a:path extrusionOk="0" h="659" w="659">
                  <a:moveTo>
                    <a:pt x="0" y="0"/>
                  </a:moveTo>
                  <a:lnTo>
                    <a:pt x="0" y="659"/>
                  </a:lnTo>
                  <a:lnTo>
                    <a:pt x="658" y="659"/>
                  </a:lnTo>
                  <a:lnTo>
                    <a:pt x="658" y="0"/>
                  </a:lnTo>
                  <a:close/>
                </a:path>
              </a:pathLst>
            </a:custGeom>
            <a:solidFill>
              <a:srgbClr val="7C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9" name="Google Shape;13959;p31"/>
            <p:cNvSpPr/>
            <p:nvPr/>
          </p:nvSpPr>
          <p:spPr>
            <a:xfrm>
              <a:off x="4520625" y="2875325"/>
              <a:ext cx="16475" cy="16475"/>
            </a:xfrm>
            <a:custGeom>
              <a:rect b="b" l="l" r="r" t="t"/>
              <a:pathLst>
                <a:path extrusionOk="0" h="659" w="659">
                  <a:moveTo>
                    <a:pt x="0" y="0"/>
                  </a:moveTo>
                  <a:lnTo>
                    <a:pt x="0" y="659"/>
                  </a:lnTo>
                  <a:lnTo>
                    <a:pt x="659" y="659"/>
                  </a:lnTo>
                  <a:lnTo>
                    <a:pt x="659"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0" name="Google Shape;13960;p31"/>
            <p:cNvSpPr/>
            <p:nvPr/>
          </p:nvSpPr>
          <p:spPr>
            <a:xfrm>
              <a:off x="4537075" y="2875325"/>
              <a:ext cx="16500" cy="16475"/>
            </a:xfrm>
            <a:custGeom>
              <a:rect b="b" l="l" r="r" t="t"/>
              <a:pathLst>
                <a:path extrusionOk="0" h="659" w="660">
                  <a:moveTo>
                    <a:pt x="1" y="0"/>
                  </a:moveTo>
                  <a:lnTo>
                    <a:pt x="1" y="659"/>
                  </a:lnTo>
                  <a:lnTo>
                    <a:pt x="659" y="659"/>
                  </a:lnTo>
                  <a:lnTo>
                    <a:pt x="6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1" name="Google Shape;13961;p31"/>
            <p:cNvSpPr/>
            <p:nvPr/>
          </p:nvSpPr>
          <p:spPr>
            <a:xfrm>
              <a:off x="4487700" y="2875325"/>
              <a:ext cx="16500" cy="16475"/>
            </a:xfrm>
            <a:custGeom>
              <a:rect b="b" l="l" r="r" t="t"/>
              <a:pathLst>
                <a:path extrusionOk="0" h="659" w="660">
                  <a:moveTo>
                    <a:pt x="1" y="0"/>
                  </a:moveTo>
                  <a:lnTo>
                    <a:pt x="1" y="659"/>
                  </a:lnTo>
                  <a:lnTo>
                    <a:pt x="659" y="659"/>
                  </a:lnTo>
                  <a:lnTo>
                    <a:pt x="659" y="0"/>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2" name="Google Shape;13962;p31"/>
            <p:cNvSpPr/>
            <p:nvPr/>
          </p:nvSpPr>
          <p:spPr>
            <a:xfrm>
              <a:off x="4504175" y="2891775"/>
              <a:ext cx="16475" cy="16475"/>
            </a:xfrm>
            <a:custGeom>
              <a:rect b="b" l="l" r="r" t="t"/>
              <a:pathLst>
                <a:path extrusionOk="0" h="659" w="659">
                  <a:moveTo>
                    <a:pt x="0" y="1"/>
                  </a:moveTo>
                  <a:lnTo>
                    <a:pt x="0" y="659"/>
                  </a:lnTo>
                  <a:lnTo>
                    <a:pt x="658" y="659"/>
                  </a:lnTo>
                  <a:lnTo>
                    <a:pt x="658" y="1"/>
                  </a:lnTo>
                  <a:close/>
                </a:path>
              </a:pathLst>
            </a:custGeom>
            <a:solidFill>
              <a:srgbClr val="587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3" name="Google Shape;13963;p31"/>
            <p:cNvSpPr/>
            <p:nvPr/>
          </p:nvSpPr>
          <p:spPr>
            <a:xfrm>
              <a:off x="4520625" y="2891775"/>
              <a:ext cx="16475" cy="16475"/>
            </a:xfrm>
            <a:custGeom>
              <a:rect b="b" l="l" r="r" t="t"/>
              <a:pathLst>
                <a:path extrusionOk="0" h="659" w="659">
                  <a:moveTo>
                    <a:pt x="0" y="1"/>
                  </a:moveTo>
                  <a:lnTo>
                    <a:pt x="0" y="659"/>
                  </a:lnTo>
                  <a:lnTo>
                    <a:pt x="659" y="659"/>
                  </a:lnTo>
                  <a:lnTo>
                    <a:pt x="6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4" name="Google Shape;13964;p31"/>
            <p:cNvSpPr/>
            <p:nvPr/>
          </p:nvSpPr>
          <p:spPr>
            <a:xfrm>
              <a:off x="4487700" y="2891775"/>
              <a:ext cx="16500" cy="16475"/>
            </a:xfrm>
            <a:custGeom>
              <a:rect b="b" l="l" r="r" t="t"/>
              <a:pathLst>
                <a:path extrusionOk="0" h="659" w="660">
                  <a:moveTo>
                    <a:pt x="1" y="1"/>
                  </a:moveTo>
                  <a:lnTo>
                    <a:pt x="1" y="659"/>
                  </a:lnTo>
                  <a:lnTo>
                    <a:pt x="659" y="659"/>
                  </a:lnTo>
                  <a:lnTo>
                    <a:pt x="6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5" name="Google Shape;13965;p31"/>
            <p:cNvSpPr/>
            <p:nvPr/>
          </p:nvSpPr>
          <p:spPr>
            <a:xfrm>
              <a:off x="4471250" y="2875325"/>
              <a:ext cx="16475" cy="16475"/>
            </a:xfrm>
            <a:custGeom>
              <a:rect b="b" l="l" r="r" t="t"/>
              <a:pathLst>
                <a:path extrusionOk="0" h="659" w="659">
                  <a:moveTo>
                    <a:pt x="0" y="0"/>
                  </a:moveTo>
                  <a:lnTo>
                    <a:pt x="0" y="659"/>
                  </a:lnTo>
                  <a:lnTo>
                    <a:pt x="659" y="659"/>
                  </a:lnTo>
                  <a:lnTo>
                    <a:pt x="6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6" name="Google Shape;13966;p31"/>
            <p:cNvSpPr/>
            <p:nvPr/>
          </p:nvSpPr>
          <p:spPr>
            <a:xfrm>
              <a:off x="4455175" y="2875325"/>
              <a:ext cx="16100" cy="16475"/>
            </a:xfrm>
            <a:custGeom>
              <a:rect b="b" l="l" r="r" t="t"/>
              <a:pathLst>
                <a:path extrusionOk="0" h="659" w="644">
                  <a:moveTo>
                    <a:pt x="1" y="0"/>
                  </a:moveTo>
                  <a:lnTo>
                    <a:pt x="1" y="659"/>
                  </a:lnTo>
                  <a:lnTo>
                    <a:pt x="643" y="659"/>
                  </a:lnTo>
                  <a:lnTo>
                    <a:pt x="6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7" name="Google Shape;13967;p31"/>
          <p:cNvGrpSpPr/>
          <p:nvPr/>
        </p:nvGrpSpPr>
        <p:grpSpPr>
          <a:xfrm>
            <a:off x="6462090" y="1876698"/>
            <a:ext cx="1961913" cy="2726799"/>
            <a:chOff x="2089925" y="560600"/>
            <a:chExt cx="323700" cy="449900"/>
          </a:xfrm>
        </p:grpSpPr>
        <p:sp>
          <p:nvSpPr>
            <p:cNvPr id="13968" name="Google Shape;13968;p31"/>
            <p:cNvSpPr/>
            <p:nvPr/>
          </p:nvSpPr>
          <p:spPr>
            <a:xfrm>
              <a:off x="2089925" y="695800"/>
              <a:ext cx="20000" cy="44700"/>
            </a:xfrm>
            <a:custGeom>
              <a:rect b="b" l="l" r="r" t="t"/>
              <a:pathLst>
                <a:path extrusionOk="0" h="1788" w="800">
                  <a:moveTo>
                    <a:pt x="1" y="1"/>
                  </a:moveTo>
                  <a:lnTo>
                    <a:pt x="1" y="1787"/>
                  </a:lnTo>
                  <a:lnTo>
                    <a:pt x="800" y="1787"/>
                  </a:lnTo>
                  <a:lnTo>
                    <a:pt x="8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9" name="Google Shape;13969;p31"/>
            <p:cNvSpPr/>
            <p:nvPr/>
          </p:nvSpPr>
          <p:spPr>
            <a:xfrm>
              <a:off x="2393225" y="695800"/>
              <a:ext cx="20400" cy="44700"/>
            </a:xfrm>
            <a:custGeom>
              <a:rect b="b" l="l" r="r" t="t"/>
              <a:pathLst>
                <a:path extrusionOk="0" h="1788" w="816">
                  <a:moveTo>
                    <a:pt x="0" y="1"/>
                  </a:moveTo>
                  <a:lnTo>
                    <a:pt x="0" y="1787"/>
                  </a:lnTo>
                  <a:lnTo>
                    <a:pt x="816" y="1787"/>
                  </a:lnTo>
                  <a:lnTo>
                    <a:pt x="8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0" name="Google Shape;13970;p31"/>
            <p:cNvSpPr/>
            <p:nvPr/>
          </p:nvSpPr>
          <p:spPr>
            <a:xfrm>
              <a:off x="2109900" y="560600"/>
              <a:ext cx="283350" cy="224975"/>
            </a:xfrm>
            <a:custGeom>
              <a:rect b="b" l="l" r="r" t="t"/>
              <a:pathLst>
                <a:path extrusionOk="0" h="8999" w="11334">
                  <a:moveTo>
                    <a:pt x="816" y="1"/>
                  </a:moveTo>
                  <a:lnTo>
                    <a:pt x="816" y="894"/>
                  </a:lnTo>
                  <a:lnTo>
                    <a:pt x="1" y="894"/>
                  </a:lnTo>
                  <a:lnTo>
                    <a:pt x="1" y="8998"/>
                  </a:lnTo>
                  <a:lnTo>
                    <a:pt x="11333" y="8998"/>
                  </a:lnTo>
                  <a:lnTo>
                    <a:pt x="11333" y="894"/>
                  </a:lnTo>
                  <a:lnTo>
                    <a:pt x="10518" y="894"/>
                  </a:lnTo>
                  <a:lnTo>
                    <a:pt x="105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1" name="Google Shape;13971;p31"/>
            <p:cNvSpPr/>
            <p:nvPr/>
          </p:nvSpPr>
          <p:spPr>
            <a:xfrm>
              <a:off x="2130300" y="560600"/>
              <a:ext cx="242575" cy="22375"/>
            </a:xfrm>
            <a:custGeom>
              <a:rect b="b" l="l" r="r" t="t"/>
              <a:pathLst>
                <a:path extrusionOk="0" h="895" w="9703">
                  <a:moveTo>
                    <a:pt x="0" y="1"/>
                  </a:moveTo>
                  <a:lnTo>
                    <a:pt x="0" y="894"/>
                  </a:lnTo>
                  <a:lnTo>
                    <a:pt x="9702" y="894"/>
                  </a:lnTo>
                  <a:lnTo>
                    <a:pt x="97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2" name="Google Shape;13972;p31"/>
            <p:cNvSpPr/>
            <p:nvPr/>
          </p:nvSpPr>
          <p:spPr>
            <a:xfrm>
              <a:off x="2150675" y="695800"/>
              <a:ext cx="20000" cy="44700"/>
            </a:xfrm>
            <a:custGeom>
              <a:rect b="b" l="l" r="r" t="t"/>
              <a:pathLst>
                <a:path extrusionOk="0" h="1788" w="800">
                  <a:moveTo>
                    <a:pt x="0" y="1"/>
                  </a:moveTo>
                  <a:lnTo>
                    <a:pt x="0" y="1787"/>
                  </a:lnTo>
                  <a:lnTo>
                    <a:pt x="799" y="1787"/>
                  </a:lnTo>
                  <a:lnTo>
                    <a:pt x="7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3" name="Google Shape;13973;p31"/>
            <p:cNvSpPr/>
            <p:nvPr/>
          </p:nvSpPr>
          <p:spPr>
            <a:xfrm>
              <a:off x="2109900" y="582950"/>
              <a:ext cx="20425" cy="45075"/>
            </a:xfrm>
            <a:custGeom>
              <a:rect b="b" l="l" r="r" t="t"/>
              <a:pathLst>
                <a:path extrusionOk="0" h="1803" w="817">
                  <a:moveTo>
                    <a:pt x="1" y="0"/>
                  </a:moveTo>
                  <a:lnTo>
                    <a:pt x="1" y="1803"/>
                  </a:lnTo>
                  <a:lnTo>
                    <a:pt x="816" y="1803"/>
                  </a:lnTo>
                  <a:lnTo>
                    <a:pt x="81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4" name="Google Shape;13974;p31"/>
            <p:cNvSpPr/>
            <p:nvPr/>
          </p:nvSpPr>
          <p:spPr>
            <a:xfrm>
              <a:off x="2332475" y="695800"/>
              <a:ext cx="20425" cy="44700"/>
            </a:xfrm>
            <a:custGeom>
              <a:rect b="b" l="l" r="r" t="t"/>
              <a:pathLst>
                <a:path extrusionOk="0" h="1788" w="817">
                  <a:moveTo>
                    <a:pt x="1" y="1"/>
                  </a:moveTo>
                  <a:lnTo>
                    <a:pt x="1" y="1787"/>
                  </a:lnTo>
                  <a:lnTo>
                    <a:pt x="816" y="1787"/>
                  </a:lnTo>
                  <a:lnTo>
                    <a:pt x="8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5" name="Google Shape;13975;p31"/>
            <p:cNvSpPr/>
            <p:nvPr/>
          </p:nvSpPr>
          <p:spPr>
            <a:xfrm>
              <a:off x="2201225" y="763200"/>
              <a:ext cx="101125" cy="22375"/>
            </a:xfrm>
            <a:custGeom>
              <a:rect b="b" l="l" r="r" t="t"/>
              <a:pathLst>
                <a:path extrusionOk="0" h="895" w="4045">
                  <a:moveTo>
                    <a:pt x="0" y="1"/>
                  </a:moveTo>
                  <a:lnTo>
                    <a:pt x="0" y="894"/>
                  </a:lnTo>
                  <a:lnTo>
                    <a:pt x="4044" y="894"/>
                  </a:lnTo>
                  <a:lnTo>
                    <a:pt x="40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6" name="Google Shape;13976;p31"/>
            <p:cNvSpPr/>
            <p:nvPr/>
          </p:nvSpPr>
          <p:spPr>
            <a:xfrm>
              <a:off x="2292125" y="650750"/>
              <a:ext cx="20400" cy="22350"/>
            </a:xfrm>
            <a:custGeom>
              <a:rect b="b" l="l" r="r" t="t"/>
              <a:pathLst>
                <a:path extrusionOk="0" h="894" w="816">
                  <a:moveTo>
                    <a:pt x="1" y="0"/>
                  </a:moveTo>
                  <a:lnTo>
                    <a:pt x="1" y="893"/>
                  </a:lnTo>
                  <a:lnTo>
                    <a:pt x="816" y="893"/>
                  </a:lnTo>
                  <a:lnTo>
                    <a:pt x="81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7" name="Google Shape;13977;p31"/>
            <p:cNvSpPr/>
            <p:nvPr/>
          </p:nvSpPr>
          <p:spPr>
            <a:xfrm>
              <a:off x="2170650" y="785550"/>
              <a:ext cx="161850" cy="135200"/>
            </a:xfrm>
            <a:custGeom>
              <a:rect b="b" l="l" r="r" t="t"/>
              <a:pathLst>
                <a:path extrusionOk="0" h="5408" w="6474">
                  <a:moveTo>
                    <a:pt x="0" y="0"/>
                  </a:moveTo>
                  <a:lnTo>
                    <a:pt x="0" y="5408"/>
                  </a:lnTo>
                  <a:lnTo>
                    <a:pt x="6474" y="5408"/>
                  </a:lnTo>
                  <a:lnTo>
                    <a:pt x="64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8" name="Google Shape;13978;p31"/>
            <p:cNvSpPr/>
            <p:nvPr/>
          </p:nvSpPr>
          <p:spPr>
            <a:xfrm>
              <a:off x="2150675" y="808275"/>
              <a:ext cx="202225" cy="22350"/>
            </a:xfrm>
            <a:custGeom>
              <a:rect b="b" l="l" r="r" t="t"/>
              <a:pathLst>
                <a:path extrusionOk="0" h="894" w="8089">
                  <a:moveTo>
                    <a:pt x="0" y="0"/>
                  </a:moveTo>
                  <a:lnTo>
                    <a:pt x="0" y="894"/>
                  </a:lnTo>
                  <a:lnTo>
                    <a:pt x="8088" y="894"/>
                  </a:lnTo>
                  <a:lnTo>
                    <a:pt x="80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9" name="Google Shape;13979;p31"/>
            <p:cNvSpPr/>
            <p:nvPr/>
          </p:nvSpPr>
          <p:spPr>
            <a:xfrm>
              <a:off x="2130300" y="830600"/>
              <a:ext cx="20400" cy="90150"/>
            </a:xfrm>
            <a:custGeom>
              <a:rect b="b" l="l" r="r" t="t"/>
              <a:pathLst>
                <a:path extrusionOk="0" h="3606" w="816">
                  <a:moveTo>
                    <a:pt x="0" y="1"/>
                  </a:moveTo>
                  <a:lnTo>
                    <a:pt x="0" y="3606"/>
                  </a:lnTo>
                  <a:lnTo>
                    <a:pt x="815" y="3606"/>
                  </a:lnTo>
                  <a:lnTo>
                    <a:pt x="8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0" name="Google Shape;13980;p31"/>
            <p:cNvSpPr/>
            <p:nvPr/>
          </p:nvSpPr>
          <p:spPr>
            <a:xfrm>
              <a:off x="2352875" y="830600"/>
              <a:ext cx="20000" cy="90150"/>
            </a:xfrm>
            <a:custGeom>
              <a:rect b="b" l="l" r="r" t="t"/>
              <a:pathLst>
                <a:path extrusionOk="0" h="3606" w="800">
                  <a:moveTo>
                    <a:pt x="0" y="1"/>
                  </a:moveTo>
                  <a:lnTo>
                    <a:pt x="0" y="3606"/>
                  </a:lnTo>
                  <a:lnTo>
                    <a:pt x="799" y="3606"/>
                  </a:lnTo>
                  <a:lnTo>
                    <a:pt x="7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1" name="Google Shape;13981;p31"/>
            <p:cNvSpPr/>
            <p:nvPr/>
          </p:nvSpPr>
          <p:spPr>
            <a:xfrm>
              <a:off x="2170650" y="920725"/>
              <a:ext cx="161850" cy="67425"/>
            </a:xfrm>
            <a:custGeom>
              <a:rect b="b" l="l" r="r" t="t"/>
              <a:pathLst>
                <a:path extrusionOk="0" h="2697" w="6474">
                  <a:moveTo>
                    <a:pt x="0" y="1"/>
                  </a:moveTo>
                  <a:lnTo>
                    <a:pt x="0" y="2697"/>
                  </a:lnTo>
                  <a:lnTo>
                    <a:pt x="816" y="2697"/>
                  </a:lnTo>
                  <a:lnTo>
                    <a:pt x="816" y="894"/>
                  </a:lnTo>
                  <a:lnTo>
                    <a:pt x="5675" y="894"/>
                  </a:lnTo>
                  <a:lnTo>
                    <a:pt x="5675" y="2697"/>
                  </a:lnTo>
                  <a:lnTo>
                    <a:pt x="6474" y="2697"/>
                  </a:lnTo>
                  <a:lnTo>
                    <a:pt x="64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2" name="Google Shape;13982;p31"/>
            <p:cNvSpPr/>
            <p:nvPr/>
          </p:nvSpPr>
          <p:spPr>
            <a:xfrm>
              <a:off x="2170650" y="988125"/>
              <a:ext cx="20400" cy="22375"/>
            </a:xfrm>
            <a:custGeom>
              <a:rect b="b" l="l" r="r" t="t"/>
              <a:pathLst>
                <a:path extrusionOk="0" h="895" w="816">
                  <a:moveTo>
                    <a:pt x="0" y="1"/>
                  </a:moveTo>
                  <a:lnTo>
                    <a:pt x="0" y="894"/>
                  </a:lnTo>
                  <a:lnTo>
                    <a:pt x="816" y="894"/>
                  </a:lnTo>
                  <a:lnTo>
                    <a:pt x="8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3" name="Google Shape;13983;p31"/>
            <p:cNvSpPr/>
            <p:nvPr/>
          </p:nvSpPr>
          <p:spPr>
            <a:xfrm>
              <a:off x="2312500" y="988125"/>
              <a:ext cx="20000" cy="22375"/>
            </a:xfrm>
            <a:custGeom>
              <a:rect b="b" l="l" r="r" t="t"/>
              <a:pathLst>
                <a:path extrusionOk="0" h="895" w="800">
                  <a:moveTo>
                    <a:pt x="1" y="1"/>
                  </a:moveTo>
                  <a:lnTo>
                    <a:pt x="1" y="894"/>
                  </a:lnTo>
                  <a:lnTo>
                    <a:pt x="800" y="894"/>
                  </a:lnTo>
                  <a:lnTo>
                    <a:pt x="8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4" name="Google Shape;13984;p31"/>
            <p:cNvSpPr/>
            <p:nvPr/>
          </p:nvSpPr>
          <p:spPr>
            <a:xfrm>
              <a:off x="2271750" y="830600"/>
              <a:ext cx="20400" cy="45100"/>
            </a:xfrm>
            <a:custGeom>
              <a:rect b="b" l="l" r="r" t="t"/>
              <a:pathLst>
                <a:path extrusionOk="0" h="1804" w="816">
                  <a:moveTo>
                    <a:pt x="0" y="1"/>
                  </a:moveTo>
                  <a:lnTo>
                    <a:pt x="0" y="1803"/>
                  </a:lnTo>
                  <a:lnTo>
                    <a:pt x="816" y="1803"/>
                  </a:lnTo>
                  <a:lnTo>
                    <a:pt x="8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5" name="Google Shape;13985;p31"/>
            <p:cNvSpPr/>
            <p:nvPr/>
          </p:nvSpPr>
          <p:spPr>
            <a:xfrm>
              <a:off x="2191025" y="785550"/>
              <a:ext cx="20400" cy="45075"/>
            </a:xfrm>
            <a:custGeom>
              <a:rect b="b" l="l" r="r" t="t"/>
              <a:pathLst>
                <a:path extrusionOk="0" h="1803" w="816">
                  <a:moveTo>
                    <a:pt x="1" y="0"/>
                  </a:moveTo>
                  <a:lnTo>
                    <a:pt x="1" y="1803"/>
                  </a:lnTo>
                  <a:lnTo>
                    <a:pt x="816" y="1803"/>
                  </a:lnTo>
                  <a:lnTo>
                    <a:pt x="8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1" name="Shape 15811"/>
        <p:cNvGrpSpPr/>
        <p:nvPr/>
      </p:nvGrpSpPr>
      <p:grpSpPr>
        <a:xfrm>
          <a:off x="0" y="0"/>
          <a:ext cx="0" cy="0"/>
          <a:chOff x="0" y="0"/>
          <a:chExt cx="0" cy="0"/>
        </a:xfrm>
      </p:grpSpPr>
      <p:sp>
        <p:nvSpPr>
          <p:cNvPr id="15812" name="Google Shape;15812;p67"/>
          <p:cNvSpPr txBox="1"/>
          <p:nvPr>
            <p:ph type="title"/>
          </p:nvPr>
        </p:nvSpPr>
        <p:spPr>
          <a:xfrm>
            <a:off x="1979999" y="104000"/>
            <a:ext cx="518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Use Case </a:t>
            </a:r>
            <a:r>
              <a:rPr lang="en"/>
              <a:t>Diagram</a:t>
            </a:r>
            <a:endParaRPr/>
          </a:p>
        </p:txBody>
      </p:sp>
      <p:pic>
        <p:nvPicPr>
          <p:cNvPr id="15813" name="Google Shape;15813;p67"/>
          <p:cNvPicPr preferRelativeResize="0"/>
          <p:nvPr/>
        </p:nvPicPr>
        <p:blipFill>
          <a:blip r:embed="rId3">
            <a:alphaModFix/>
          </a:blip>
          <a:stretch>
            <a:fillRect/>
          </a:stretch>
        </p:blipFill>
        <p:spPr>
          <a:xfrm>
            <a:off x="2614500" y="490750"/>
            <a:ext cx="3915012" cy="4162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7" name="Shape 15817"/>
        <p:cNvGrpSpPr/>
        <p:nvPr/>
      </p:nvGrpSpPr>
      <p:grpSpPr>
        <a:xfrm>
          <a:off x="0" y="0"/>
          <a:ext cx="0" cy="0"/>
          <a:chOff x="0" y="0"/>
          <a:chExt cx="0" cy="0"/>
        </a:xfrm>
      </p:grpSpPr>
      <p:sp>
        <p:nvSpPr>
          <p:cNvPr id="15818" name="Google Shape;15818;p68"/>
          <p:cNvSpPr txBox="1"/>
          <p:nvPr>
            <p:ph type="title"/>
          </p:nvPr>
        </p:nvSpPr>
        <p:spPr>
          <a:xfrm>
            <a:off x="1979999" y="104000"/>
            <a:ext cx="518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Component</a:t>
            </a:r>
            <a:r>
              <a:rPr lang="en"/>
              <a:t> Diagram</a:t>
            </a:r>
            <a:endParaRPr/>
          </a:p>
        </p:txBody>
      </p:sp>
      <p:pic>
        <p:nvPicPr>
          <p:cNvPr id="15819" name="Google Shape;15819;p68"/>
          <p:cNvPicPr preferRelativeResize="0"/>
          <p:nvPr/>
        </p:nvPicPr>
        <p:blipFill>
          <a:blip r:embed="rId3">
            <a:alphaModFix/>
          </a:blip>
          <a:stretch>
            <a:fillRect/>
          </a:stretch>
        </p:blipFill>
        <p:spPr>
          <a:xfrm>
            <a:off x="0" y="1078254"/>
            <a:ext cx="9144003" cy="298698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3" name="Shape 15823"/>
        <p:cNvGrpSpPr/>
        <p:nvPr/>
      </p:nvGrpSpPr>
      <p:grpSpPr>
        <a:xfrm>
          <a:off x="0" y="0"/>
          <a:ext cx="0" cy="0"/>
          <a:chOff x="0" y="0"/>
          <a:chExt cx="0" cy="0"/>
        </a:xfrm>
      </p:grpSpPr>
      <p:sp>
        <p:nvSpPr>
          <p:cNvPr id="15824" name="Google Shape;15824;p69"/>
          <p:cNvSpPr txBox="1"/>
          <p:nvPr>
            <p:ph type="title"/>
          </p:nvPr>
        </p:nvSpPr>
        <p:spPr>
          <a:xfrm>
            <a:off x="1373250" y="74400"/>
            <a:ext cx="63975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Communication</a:t>
            </a:r>
            <a:r>
              <a:rPr lang="en"/>
              <a:t> Diagrams</a:t>
            </a:r>
            <a:endParaRPr/>
          </a:p>
        </p:txBody>
      </p:sp>
      <p:pic>
        <p:nvPicPr>
          <p:cNvPr id="15825" name="Google Shape;15825;p69"/>
          <p:cNvPicPr preferRelativeResize="0"/>
          <p:nvPr/>
        </p:nvPicPr>
        <p:blipFill>
          <a:blip r:embed="rId3">
            <a:alphaModFix/>
          </a:blip>
          <a:stretch>
            <a:fillRect/>
          </a:stretch>
        </p:blipFill>
        <p:spPr>
          <a:xfrm>
            <a:off x="2291437" y="844500"/>
            <a:ext cx="4561125" cy="3454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9" name="Shape 15829"/>
        <p:cNvGrpSpPr/>
        <p:nvPr/>
      </p:nvGrpSpPr>
      <p:grpSpPr>
        <a:xfrm>
          <a:off x="0" y="0"/>
          <a:ext cx="0" cy="0"/>
          <a:chOff x="0" y="0"/>
          <a:chExt cx="0" cy="0"/>
        </a:xfrm>
      </p:grpSpPr>
      <p:sp>
        <p:nvSpPr>
          <p:cNvPr id="15830" name="Google Shape;15830;p70"/>
          <p:cNvSpPr txBox="1"/>
          <p:nvPr>
            <p:ph type="title"/>
          </p:nvPr>
        </p:nvSpPr>
        <p:spPr>
          <a:xfrm>
            <a:off x="1373250" y="74400"/>
            <a:ext cx="63975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Data Persistence </a:t>
            </a:r>
            <a:r>
              <a:rPr lang="en"/>
              <a:t>Diagram</a:t>
            </a:r>
            <a:endParaRPr/>
          </a:p>
        </p:txBody>
      </p:sp>
      <p:pic>
        <p:nvPicPr>
          <p:cNvPr id="15831" name="Google Shape;15831;p70"/>
          <p:cNvPicPr preferRelativeResize="0"/>
          <p:nvPr/>
        </p:nvPicPr>
        <p:blipFill>
          <a:blip r:embed="rId3">
            <a:alphaModFix/>
          </a:blip>
          <a:stretch>
            <a:fillRect/>
          </a:stretch>
        </p:blipFill>
        <p:spPr>
          <a:xfrm>
            <a:off x="2909950" y="490750"/>
            <a:ext cx="3324075" cy="4162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5" name="Shape 15835"/>
        <p:cNvGrpSpPr/>
        <p:nvPr/>
      </p:nvGrpSpPr>
      <p:grpSpPr>
        <a:xfrm>
          <a:off x="0" y="0"/>
          <a:ext cx="0" cy="0"/>
          <a:chOff x="0" y="0"/>
          <a:chExt cx="0" cy="0"/>
        </a:xfrm>
      </p:grpSpPr>
      <p:sp>
        <p:nvSpPr>
          <p:cNvPr id="15836" name="Google Shape;15836;p71"/>
          <p:cNvSpPr txBox="1"/>
          <p:nvPr>
            <p:ph type="title"/>
          </p:nvPr>
        </p:nvSpPr>
        <p:spPr>
          <a:xfrm>
            <a:off x="720000" y="2899138"/>
            <a:ext cx="4891800" cy="748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Testing</a:t>
            </a:r>
            <a:endParaRPr/>
          </a:p>
        </p:txBody>
      </p:sp>
      <p:grpSp>
        <p:nvGrpSpPr>
          <p:cNvPr id="15837" name="Google Shape;15837;p71"/>
          <p:cNvGrpSpPr/>
          <p:nvPr/>
        </p:nvGrpSpPr>
        <p:grpSpPr>
          <a:xfrm>
            <a:off x="719998" y="862632"/>
            <a:ext cx="1542298" cy="1547985"/>
            <a:chOff x="720000" y="1540425"/>
            <a:chExt cx="833900" cy="836975"/>
          </a:xfrm>
        </p:grpSpPr>
        <p:sp>
          <p:nvSpPr>
            <p:cNvPr id="15838" name="Google Shape;15838;p71"/>
            <p:cNvSpPr/>
            <p:nvPr/>
          </p:nvSpPr>
          <p:spPr>
            <a:xfrm rot="-5400000">
              <a:off x="720550" y="1543413"/>
              <a:ext cx="832800" cy="831000"/>
            </a:xfrm>
            <a:prstGeom prst="wedgeRectCallout">
              <a:avLst>
                <a:gd fmla="val -62968" name="adj1"/>
                <a:gd fmla="val 21351"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39" name="Google Shape;15839;p71"/>
            <p:cNvGrpSpPr/>
            <p:nvPr/>
          </p:nvGrpSpPr>
          <p:grpSpPr>
            <a:xfrm>
              <a:off x="720000" y="1540425"/>
              <a:ext cx="833900" cy="836975"/>
              <a:chOff x="720000" y="1540425"/>
              <a:chExt cx="833900" cy="836975"/>
            </a:xfrm>
          </p:grpSpPr>
          <p:sp>
            <p:nvSpPr>
              <p:cNvPr id="15840" name="Google Shape;15840;p71"/>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1" name="Google Shape;15841;p71"/>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2" name="Google Shape;15842;p71"/>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3" name="Google Shape;15843;p71"/>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844" name="Google Shape;15844;p71"/>
          <p:cNvSpPr txBox="1"/>
          <p:nvPr>
            <p:ph idx="2" type="title"/>
          </p:nvPr>
        </p:nvSpPr>
        <p:spPr>
          <a:xfrm>
            <a:off x="790450" y="1355863"/>
            <a:ext cx="1624800" cy="748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grpSp>
        <p:nvGrpSpPr>
          <p:cNvPr id="15845" name="Google Shape;15845;p71"/>
          <p:cNvGrpSpPr/>
          <p:nvPr/>
        </p:nvGrpSpPr>
        <p:grpSpPr>
          <a:xfrm>
            <a:off x="4477560" y="1870298"/>
            <a:ext cx="1962010" cy="2726782"/>
            <a:chOff x="3091525" y="1407025"/>
            <a:chExt cx="323700" cy="449875"/>
          </a:xfrm>
        </p:grpSpPr>
        <p:sp>
          <p:nvSpPr>
            <p:cNvPr id="15846" name="Google Shape;15846;p71"/>
            <p:cNvSpPr/>
            <p:nvPr/>
          </p:nvSpPr>
          <p:spPr>
            <a:xfrm>
              <a:off x="3111900" y="1454450"/>
              <a:ext cx="283325" cy="177525"/>
            </a:xfrm>
            <a:custGeom>
              <a:rect b="b" l="l" r="r" t="t"/>
              <a:pathLst>
                <a:path extrusionOk="0" h="7101" w="11333">
                  <a:moveTo>
                    <a:pt x="0" y="0"/>
                  </a:moveTo>
                  <a:lnTo>
                    <a:pt x="0" y="7101"/>
                  </a:lnTo>
                  <a:lnTo>
                    <a:pt x="11333" y="7101"/>
                  </a:lnTo>
                  <a:lnTo>
                    <a:pt x="11333" y="0"/>
                  </a:lnTo>
                  <a:close/>
                </a:path>
              </a:pathLst>
            </a:custGeom>
            <a:solidFill>
              <a:srgbClr val="F5D0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7" name="Google Shape;15847;p71"/>
            <p:cNvSpPr/>
            <p:nvPr/>
          </p:nvSpPr>
          <p:spPr>
            <a:xfrm>
              <a:off x="3091525" y="1542225"/>
              <a:ext cx="20400" cy="44700"/>
            </a:xfrm>
            <a:custGeom>
              <a:rect b="b" l="l" r="r" t="t"/>
              <a:pathLst>
                <a:path extrusionOk="0" h="1788" w="816">
                  <a:moveTo>
                    <a:pt x="0" y="0"/>
                  </a:moveTo>
                  <a:lnTo>
                    <a:pt x="0" y="1787"/>
                  </a:lnTo>
                  <a:lnTo>
                    <a:pt x="815" y="1787"/>
                  </a:lnTo>
                  <a:lnTo>
                    <a:pt x="815" y="0"/>
                  </a:lnTo>
                  <a:close/>
                </a:path>
              </a:pathLst>
            </a:custGeom>
            <a:solidFill>
              <a:srgbClr val="F5D0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8" name="Google Shape;15848;p71"/>
            <p:cNvSpPr/>
            <p:nvPr/>
          </p:nvSpPr>
          <p:spPr>
            <a:xfrm>
              <a:off x="3152250" y="1542225"/>
              <a:ext cx="20400" cy="44700"/>
            </a:xfrm>
            <a:custGeom>
              <a:rect b="b" l="l" r="r" t="t"/>
              <a:pathLst>
                <a:path extrusionOk="0" h="1788" w="816">
                  <a:moveTo>
                    <a:pt x="1" y="0"/>
                  </a:moveTo>
                  <a:lnTo>
                    <a:pt x="1" y="1787"/>
                  </a:lnTo>
                  <a:lnTo>
                    <a:pt x="816" y="1787"/>
                  </a:lnTo>
                  <a:lnTo>
                    <a:pt x="816" y="0"/>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9" name="Google Shape;15849;p71"/>
            <p:cNvSpPr/>
            <p:nvPr/>
          </p:nvSpPr>
          <p:spPr>
            <a:xfrm>
              <a:off x="3334475" y="1542225"/>
              <a:ext cx="20000" cy="44700"/>
            </a:xfrm>
            <a:custGeom>
              <a:rect b="b" l="l" r="r" t="t"/>
              <a:pathLst>
                <a:path extrusionOk="0" h="1788" w="800">
                  <a:moveTo>
                    <a:pt x="0" y="0"/>
                  </a:moveTo>
                  <a:lnTo>
                    <a:pt x="0" y="1787"/>
                  </a:lnTo>
                  <a:lnTo>
                    <a:pt x="800" y="1787"/>
                  </a:lnTo>
                  <a:lnTo>
                    <a:pt x="800" y="0"/>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0" name="Google Shape;15850;p71"/>
            <p:cNvSpPr/>
            <p:nvPr/>
          </p:nvSpPr>
          <p:spPr>
            <a:xfrm>
              <a:off x="3395200" y="1542225"/>
              <a:ext cx="20025" cy="44700"/>
            </a:xfrm>
            <a:custGeom>
              <a:rect b="b" l="l" r="r" t="t"/>
              <a:pathLst>
                <a:path extrusionOk="0" h="1788" w="801">
                  <a:moveTo>
                    <a:pt x="1" y="0"/>
                  </a:moveTo>
                  <a:lnTo>
                    <a:pt x="1" y="1787"/>
                  </a:lnTo>
                  <a:lnTo>
                    <a:pt x="800" y="1787"/>
                  </a:lnTo>
                  <a:lnTo>
                    <a:pt x="800" y="0"/>
                  </a:lnTo>
                  <a:close/>
                </a:path>
              </a:pathLst>
            </a:custGeom>
            <a:solidFill>
              <a:srgbClr val="F5D0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1" name="Google Shape;15851;p71"/>
            <p:cNvSpPr/>
            <p:nvPr/>
          </p:nvSpPr>
          <p:spPr>
            <a:xfrm>
              <a:off x="3202800" y="1609625"/>
              <a:ext cx="101125" cy="22350"/>
            </a:xfrm>
            <a:custGeom>
              <a:rect b="b" l="l" r="r" t="t"/>
              <a:pathLst>
                <a:path extrusionOk="0" h="894" w="4045">
                  <a:moveTo>
                    <a:pt x="1" y="0"/>
                  </a:moveTo>
                  <a:lnTo>
                    <a:pt x="1" y="894"/>
                  </a:lnTo>
                  <a:lnTo>
                    <a:pt x="4045" y="894"/>
                  </a:lnTo>
                  <a:lnTo>
                    <a:pt x="40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2" name="Google Shape;15852;p71"/>
            <p:cNvSpPr/>
            <p:nvPr/>
          </p:nvSpPr>
          <p:spPr>
            <a:xfrm>
              <a:off x="3111900" y="1407025"/>
              <a:ext cx="283325" cy="224950"/>
            </a:xfrm>
            <a:custGeom>
              <a:rect b="b" l="l" r="r" t="t"/>
              <a:pathLst>
                <a:path extrusionOk="0" h="8998" w="11333">
                  <a:moveTo>
                    <a:pt x="800" y="1"/>
                  </a:moveTo>
                  <a:lnTo>
                    <a:pt x="800" y="894"/>
                  </a:lnTo>
                  <a:lnTo>
                    <a:pt x="0" y="894"/>
                  </a:lnTo>
                  <a:lnTo>
                    <a:pt x="0" y="8998"/>
                  </a:lnTo>
                  <a:lnTo>
                    <a:pt x="800" y="8998"/>
                  </a:lnTo>
                  <a:lnTo>
                    <a:pt x="800" y="3606"/>
                  </a:lnTo>
                  <a:lnTo>
                    <a:pt x="1615" y="3606"/>
                  </a:lnTo>
                  <a:lnTo>
                    <a:pt x="1615" y="2696"/>
                  </a:lnTo>
                  <a:lnTo>
                    <a:pt x="9703" y="2696"/>
                  </a:lnTo>
                  <a:lnTo>
                    <a:pt x="9703" y="3606"/>
                  </a:lnTo>
                  <a:lnTo>
                    <a:pt x="10518" y="3606"/>
                  </a:lnTo>
                  <a:lnTo>
                    <a:pt x="10518" y="8998"/>
                  </a:lnTo>
                  <a:lnTo>
                    <a:pt x="11333" y="8998"/>
                  </a:lnTo>
                  <a:lnTo>
                    <a:pt x="11333" y="894"/>
                  </a:lnTo>
                  <a:lnTo>
                    <a:pt x="10518" y="894"/>
                  </a:lnTo>
                  <a:lnTo>
                    <a:pt x="10518" y="1"/>
                  </a:lnTo>
                  <a:close/>
                </a:path>
              </a:pathLst>
            </a:custGeom>
            <a:solidFill>
              <a:srgbClr val="683B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3" name="Google Shape;15853;p71"/>
            <p:cNvSpPr/>
            <p:nvPr/>
          </p:nvSpPr>
          <p:spPr>
            <a:xfrm>
              <a:off x="3111900" y="1407025"/>
              <a:ext cx="283325" cy="135225"/>
            </a:xfrm>
            <a:custGeom>
              <a:rect b="b" l="l" r="r" t="t"/>
              <a:pathLst>
                <a:path extrusionOk="0" h="5409" w="11333">
                  <a:moveTo>
                    <a:pt x="800" y="1"/>
                  </a:moveTo>
                  <a:lnTo>
                    <a:pt x="800" y="894"/>
                  </a:lnTo>
                  <a:lnTo>
                    <a:pt x="0" y="894"/>
                  </a:lnTo>
                  <a:lnTo>
                    <a:pt x="0" y="5408"/>
                  </a:lnTo>
                  <a:lnTo>
                    <a:pt x="11333" y="5408"/>
                  </a:lnTo>
                  <a:lnTo>
                    <a:pt x="11333" y="894"/>
                  </a:lnTo>
                  <a:lnTo>
                    <a:pt x="10518" y="894"/>
                  </a:lnTo>
                  <a:lnTo>
                    <a:pt x="10518" y="1"/>
                  </a:lnTo>
                  <a:close/>
                </a:path>
              </a:pathLst>
            </a:custGeom>
            <a:solidFill>
              <a:srgbClr val="7388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4" name="Google Shape;15854;p71"/>
            <p:cNvSpPr/>
            <p:nvPr/>
          </p:nvSpPr>
          <p:spPr>
            <a:xfrm>
              <a:off x="3213000" y="1407025"/>
              <a:ext cx="80750" cy="22350"/>
            </a:xfrm>
            <a:custGeom>
              <a:rect b="b" l="l" r="r" t="t"/>
              <a:pathLst>
                <a:path extrusionOk="0" h="894" w="3230">
                  <a:moveTo>
                    <a:pt x="0" y="1"/>
                  </a:moveTo>
                  <a:lnTo>
                    <a:pt x="0" y="894"/>
                  </a:lnTo>
                  <a:lnTo>
                    <a:pt x="3229" y="894"/>
                  </a:lnTo>
                  <a:lnTo>
                    <a:pt x="3229" y="1"/>
                  </a:lnTo>
                  <a:close/>
                </a:path>
              </a:pathLst>
            </a:custGeom>
            <a:solidFill>
              <a:srgbClr val="5666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5" name="Google Shape;15855;p71"/>
            <p:cNvSpPr/>
            <p:nvPr/>
          </p:nvSpPr>
          <p:spPr>
            <a:xfrm>
              <a:off x="3131875" y="1474425"/>
              <a:ext cx="242975" cy="67825"/>
            </a:xfrm>
            <a:custGeom>
              <a:rect b="b" l="l" r="r" t="t"/>
              <a:pathLst>
                <a:path extrusionOk="0" h="2713" w="9719">
                  <a:moveTo>
                    <a:pt x="1" y="0"/>
                  </a:moveTo>
                  <a:lnTo>
                    <a:pt x="1" y="2712"/>
                  </a:lnTo>
                  <a:lnTo>
                    <a:pt x="9719" y="2712"/>
                  </a:lnTo>
                  <a:lnTo>
                    <a:pt x="9719" y="0"/>
                  </a:lnTo>
                  <a:close/>
                </a:path>
              </a:pathLst>
            </a:custGeom>
            <a:solidFill>
              <a:srgbClr val="8193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6" name="Google Shape;15856;p71"/>
            <p:cNvSpPr/>
            <p:nvPr/>
          </p:nvSpPr>
          <p:spPr>
            <a:xfrm>
              <a:off x="3152250" y="1497150"/>
              <a:ext cx="60775" cy="22375"/>
            </a:xfrm>
            <a:custGeom>
              <a:rect b="b" l="l" r="r" t="t"/>
              <a:pathLst>
                <a:path extrusionOk="0" h="895" w="2431">
                  <a:moveTo>
                    <a:pt x="1" y="1"/>
                  </a:moveTo>
                  <a:lnTo>
                    <a:pt x="1" y="894"/>
                  </a:lnTo>
                  <a:lnTo>
                    <a:pt x="2430" y="894"/>
                  </a:lnTo>
                  <a:lnTo>
                    <a:pt x="2430" y="1"/>
                  </a:lnTo>
                  <a:close/>
                </a:path>
              </a:pathLst>
            </a:custGeom>
            <a:solidFill>
              <a:srgbClr val="C6C6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7" name="Google Shape;15857;p71"/>
            <p:cNvSpPr/>
            <p:nvPr/>
          </p:nvSpPr>
          <p:spPr>
            <a:xfrm>
              <a:off x="3293725" y="1497150"/>
              <a:ext cx="60750" cy="22375"/>
            </a:xfrm>
            <a:custGeom>
              <a:rect b="b" l="l" r="r" t="t"/>
              <a:pathLst>
                <a:path extrusionOk="0" h="895" w="2430">
                  <a:moveTo>
                    <a:pt x="0" y="1"/>
                  </a:moveTo>
                  <a:lnTo>
                    <a:pt x="0" y="894"/>
                  </a:lnTo>
                  <a:lnTo>
                    <a:pt x="2430" y="894"/>
                  </a:lnTo>
                  <a:lnTo>
                    <a:pt x="2430" y="1"/>
                  </a:lnTo>
                  <a:close/>
                </a:path>
              </a:pathLst>
            </a:custGeom>
            <a:solidFill>
              <a:srgbClr val="C6C6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8" name="Google Shape;15858;p71"/>
            <p:cNvSpPr/>
            <p:nvPr/>
          </p:nvSpPr>
          <p:spPr>
            <a:xfrm>
              <a:off x="3111900" y="1744425"/>
              <a:ext cx="40375" cy="90150"/>
            </a:xfrm>
            <a:custGeom>
              <a:rect b="b" l="l" r="r" t="t"/>
              <a:pathLst>
                <a:path extrusionOk="0" h="3606" w="1615">
                  <a:moveTo>
                    <a:pt x="0" y="0"/>
                  </a:moveTo>
                  <a:lnTo>
                    <a:pt x="0" y="3605"/>
                  </a:lnTo>
                  <a:lnTo>
                    <a:pt x="800" y="3605"/>
                  </a:lnTo>
                  <a:lnTo>
                    <a:pt x="800" y="1803"/>
                  </a:lnTo>
                  <a:lnTo>
                    <a:pt x="1615" y="1803"/>
                  </a:lnTo>
                  <a:lnTo>
                    <a:pt x="1615" y="909"/>
                  </a:lnTo>
                  <a:lnTo>
                    <a:pt x="800" y="909"/>
                  </a:lnTo>
                  <a:lnTo>
                    <a:pt x="800" y="0"/>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9" name="Google Shape;15859;p71"/>
            <p:cNvSpPr/>
            <p:nvPr/>
          </p:nvSpPr>
          <p:spPr>
            <a:xfrm>
              <a:off x="3172625" y="1744425"/>
              <a:ext cx="161875" cy="22750"/>
            </a:xfrm>
            <a:custGeom>
              <a:rect b="b" l="l" r="r" t="t"/>
              <a:pathLst>
                <a:path extrusionOk="0" h="910" w="6475">
                  <a:moveTo>
                    <a:pt x="1" y="0"/>
                  </a:moveTo>
                  <a:lnTo>
                    <a:pt x="1" y="909"/>
                  </a:lnTo>
                  <a:lnTo>
                    <a:pt x="6474" y="909"/>
                  </a:lnTo>
                  <a:lnTo>
                    <a:pt x="6474" y="0"/>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0" name="Google Shape;15860;p71"/>
            <p:cNvSpPr/>
            <p:nvPr/>
          </p:nvSpPr>
          <p:spPr>
            <a:xfrm>
              <a:off x="3172625" y="1631950"/>
              <a:ext cx="161875" cy="112500"/>
            </a:xfrm>
            <a:custGeom>
              <a:rect b="b" l="l" r="r" t="t"/>
              <a:pathLst>
                <a:path extrusionOk="0" h="4500" w="6475">
                  <a:moveTo>
                    <a:pt x="1" y="1"/>
                  </a:moveTo>
                  <a:lnTo>
                    <a:pt x="1" y="4499"/>
                  </a:lnTo>
                  <a:lnTo>
                    <a:pt x="6474" y="4499"/>
                  </a:lnTo>
                  <a:lnTo>
                    <a:pt x="6474" y="1"/>
                  </a:lnTo>
                  <a:close/>
                </a:path>
              </a:pathLst>
            </a:custGeom>
            <a:solidFill>
              <a:srgbClr val="7388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1" name="Google Shape;15861;p71"/>
            <p:cNvSpPr/>
            <p:nvPr/>
          </p:nvSpPr>
          <p:spPr>
            <a:xfrm>
              <a:off x="3152250" y="1654675"/>
              <a:ext cx="202225" cy="22375"/>
            </a:xfrm>
            <a:custGeom>
              <a:rect b="b" l="l" r="r" t="t"/>
              <a:pathLst>
                <a:path extrusionOk="0" h="895" w="8089">
                  <a:moveTo>
                    <a:pt x="1" y="1"/>
                  </a:moveTo>
                  <a:lnTo>
                    <a:pt x="1" y="894"/>
                  </a:lnTo>
                  <a:lnTo>
                    <a:pt x="8089" y="894"/>
                  </a:lnTo>
                  <a:lnTo>
                    <a:pt x="8089" y="1"/>
                  </a:lnTo>
                  <a:close/>
                </a:path>
              </a:pathLst>
            </a:custGeom>
            <a:solidFill>
              <a:srgbClr val="8193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2" name="Google Shape;15862;p71"/>
            <p:cNvSpPr/>
            <p:nvPr/>
          </p:nvSpPr>
          <p:spPr>
            <a:xfrm>
              <a:off x="3354450" y="1677025"/>
              <a:ext cx="20400" cy="45075"/>
            </a:xfrm>
            <a:custGeom>
              <a:rect b="b" l="l" r="r" t="t"/>
              <a:pathLst>
                <a:path extrusionOk="0" h="1803" w="816">
                  <a:moveTo>
                    <a:pt x="1" y="0"/>
                  </a:moveTo>
                  <a:lnTo>
                    <a:pt x="1" y="1803"/>
                  </a:lnTo>
                  <a:lnTo>
                    <a:pt x="816" y="1803"/>
                  </a:lnTo>
                  <a:lnTo>
                    <a:pt x="816" y="0"/>
                  </a:lnTo>
                  <a:close/>
                </a:path>
              </a:pathLst>
            </a:custGeom>
            <a:solidFill>
              <a:srgbClr val="8193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3" name="Google Shape;15863;p71"/>
            <p:cNvSpPr/>
            <p:nvPr/>
          </p:nvSpPr>
          <p:spPr>
            <a:xfrm>
              <a:off x="3354450" y="1722075"/>
              <a:ext cx="20400" cy="45100"/>
            </a:xfrm>
            <a:custGeom>
              <a:rect b="b" l="l" r="r" t="t"/>
              <a:pathLst>
                <a:path extrusionOk="0" h="1804" w="816">
                  <a:moveTo>
                    <a:pt x="1" y="1"/>
                  </a:moveTo>
                  <a:lnTo>
                    <a:pt x="1" y="1803"/>
                  </a:lnTo>
                  <a:lnTo>
                    <a:pt x="816" y="1803"/>
                  </a:lnTo>
                  <a:lnTo>
                    <a:pt x="816" y="1"/>
                  </a:lnTo>
                  <a:close/>
                </a:path>
              </a:pathLst>
            </a:custGeom>
            <a:solidFill>
              <a:srgbClr val="F5D0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4" name="Google Shape;15864;p71"/>
            <p:cNvSpPr/>
            <p:nvPr/>
          </p:nvSpPr>
          <p:spPr>
            <a:xfrm>
              <a:off x="3131875" y="1677025"/>
              <a:ext cx="20400" cy="45075"/>
            </a:xfrm>
            <a:custGeom>
              <a:rect b="b" l="l" r="r" t="t"/>
              <a:pathLst>
                <a:path extrusionOk="0" h="1803" w="816">
                  <a:moveTo>
                    <a:pt x="1" y="0"/>
                  </a:moveTo>
                  <a:lnTo>
                    <a:pt x="1" y="1803"/>
                  </a:lnTo>
                  <a:lnTo>
                    <a:pt x="816" y="1803"/>
                  </a:lnTo>
                  <a:lnTo>
                    <a:pt x="816" y="0"/>
                  </a:lnTo>
                  <a:close/>
                </a:path>
              </a:pathLst>
            </a:custGeom>
            <a:solidFill>
              <a:srgbClr val="8193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5" name="Google Shape;15865;p71"/>
            <p:cNvSpPr/>
            <p:nvPr/>
          </p:nvSpPr>
          <p:spPr>
            <a:xfrm>
              <a:off x="3131875" y="1722075"/>
              <a:ext cx="20400" cy="45100"/>
            </a:xfrm>
            <a:custGeom>
              <a:rect b="b" l="l" r="r" t="t"/>
              <a:pathLst>
                <a:path extrusionOk="0" h="1804" w="816">
                  <a:moveTo>
                    <a:pt x="1" y="1"/>
                  </a:moveTo>
                  <a:lnTo>
                    <a:pt x="1" y="1803"/>
                  </a:lnTo>
                  <a:lnTo>
                    <a:pt x="816" y="1803"/>
                  </a:lnTo>
                  <a:lnTo>
                    <a:pt x="816" y="1"/>
                  </a:lnTo>
                  <a:close/>
                </a:path>
              </a:pathLst>
            </a:custGeom>
            <a:solidFill>
              <a:srgbClr val="F5D0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6" name="Google Shape;15866;p71"/>
            <p:cNvSpPr/>
            <p:nvPr/>
          </p:nvSpPr>
          <p:spPr>
            <a:xfrm>
              <a:off x="3172625" y="1767150"/>
              <a:ext cx="161875" cy="67425"/>
            </a:xfrm>
            <a:custGeom>
              <a:rect b="b" l="l" r="r" t="t"/>
              <a:pathLst>
                <a:path extrusionOk="0" h="2697" w="6475">
                  <a:moveTo>
                    <a:pt x="1" y="0"/>
                  </a:moveTo>
                  <a:lnTo>
                    <a:pt x="1" y="2696"/>
                  </a:lnTo>
                  <a:lnTo>
                    <a:pt x="800" y="2696"/>
                  </a:lnTo>
                  <a:lnTo>
                    <a:pt x="800" y="894"/>
                  </a:lnTo>
                  <a:lnTo>
                    <a:pt x="5659" y="894"/>
                  </a:lnTo>
                  <a:lnTo>
                    <a:pt x="5659" y="2696"/>
                  </a:lnTo>
                  <a:lnTo>
                    <a:pt x="6474" y="2696"/>
                  </a:lnTo>
                  <a:lnTo>
                    <a:pt x="6474" y="0"/>
                  </a:lnTo>
                  <a:close/>
                </a:path>
              </a:pathLst>
            </a:custGeom>
            <a:solidFill>
              <a:srgbClr val="7388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7" name="Google Shape;15867;p71"/>
            <p:cNvSpPr/>
            <p:nvPr/>
          </p:nvSpPr>
          <p:spPr>
            <a:xfrm>
              <a:off x="3172625" y="1834550"/>
              <a:ext cx="20025" cy="22350"/>
            </a:xfrm>
            <a:custGeom>
              <a:rect b="b" l="l" r="r" t="t"/>
              <a:pathLst>
                <a:path extrusionOk="0" h="894" w="801">
                  <a:moveTo>
                    <a:pt x="1" y="0"/>
                  </a:moveTo>
                  <a:lnTo>
                    <a:pt x="1" y="894"/>
                  </a:lnTo>
                  <a:lnTo>
                    <a:pt x="800" y="894"/>
                  </a:lnTo>
                  <a:lnTo>
                    <a:pt x="800" y="0"/>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8" name="Google Shape;15868;p71"/>
            <p:cNvSpPr/>
            <p:nvPr/>
          </p:nvSpPr>
          <p:spPr>
            <a:xfrm>
              <a:off x="3314100" y="1834550"/>
              <a:ext cx="20400" cy="22350"/>
            </a:xfrm>
            <a:custGeom>
              <a:rect b="b" l="l" r="r" t="t"/>
              <a:pathLst>
                <a:path extrusionOk="0" h="894" w="816">
                  <a:moveTo>
                    <a:pt x="0" y="0"/>
                  </a:moveTo>
                  <a:lnTo>
                    <a:pt x="0" y="894"/>
                  </a:lnTo>
                  <a:lnTo>
                    <a:pt x="815" y="894"/>
                  </a:lnTo>
                  <a:lnTo>
                    <a:pt x="815" y="0"/>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9" name="Google Shape;15869;p71"/>
            <p:cNvSpPr/>
            <p:nvPr/>
          </p:nvSpPr>
          <p:spPr>
            <a:xfrm>
              <a:off x="3172625" y="1699350"/>
              <a:ext cx="20025" cy="45100"/>
            </a:xfrm>
            <a:custGeom>
              <a:rect b="b" l="l" r="r" t="t"/>
              <a:pathLst>
                <a:path extrusionOk="0" h="1804" w="801">
                  <a:moveTo>
                    <a:pt x="1" y="1"/>
                  </a:moveTo>
                  <a:lnTo>
                    <a:pt x="1" y="1803"/>
                  </a:lnTo>
                  <a:lnTo>
                    <a:pt x="800" y="1803"/>
                  </a:lnTo>
                  <a:lnTo>
                    <a:pt x="800" y="1"/>
                  </a:lnTo>
                  <a:close/>
                </a:path>
              </a:pathLst>
            </a:custGeom>
            <a:solidFill>
              <a:srgbClr val="8193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0" name="Google Shape;15870;p71"/>
            <p:cNvSpPr/>
            <p:nvPr/>
          </p:nvSpPr>
          <p:spPr>
            <a:xfrm>
              <a:off x="3213000" y="1699350"/>
              <a:ext cx="20400" cy="45100"/>
            </a:xfrm>
            <a:custGeom>
              <a:rect b="b" l="l" r="r" t="t"/>
              <a:pathLst>
                <a:path extrusionOk="0" h="1804" w="816">
                  <a:moveTo>
                    <a:pt x="0" y="1"/>
                  </a:moveTo>
                  <a:lnTo>
                    <a:pt x="0" y="1803"/>
                  </a:lnTo>
                  <a:lnTo>
                    <a:pt x="815" y="1803"/>
                  </a:lnTo>
                  <a:lnTo>
                    <a:pt x="815" y="1"/>
                  </a:lnTo>
                  <a:close/>
                </a:path>
              </a:pathLst>
            </a:custGeom>
            <a:solidFill>
              <a:srgbClr val="8193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1" name="Google Shape;15871;p71"/>
            <p:cNvSpPr/>
            <p:nvPr/>
          </p:nvSpPr>
          <p:spPr>
            <a:xfrm>
              <a:off x="3253350" y="1699350"/>
              <a:ext cx="20400" cy="45100"/>
            </a:xfrm>
            <a:custGeom>
              <a:rect b="b" l="l" r="r" t="t"/>
              <a:pathLst>
                <a:path extrusionOk="0" h="1804" w="816">
                  <a:moveTo>
                    <a:pt x="1" y="1"/>
                  </a:moveTo>
                  <a:lnTo>
                    <a:pt x="1" y="1803"/>
                  </a:lnTo>
                  <a:lnTo>
                    <a:pt x="816" y="1803"/>
                  </a:lnTo>
                  <a:lnTo>
                    <a:pt x="816" y="1"/>
                  </a:lnTo>
                  <a:close/>
                </a:path>
              </a:pathLst>
            </a:custGeom>
            <a:solidFill>
              <a:srgbClr val="8193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2" name="Google Shape;15872;p71"/>
            <p:cNvSpPr/>
            <p:nvPr/>
          </p:nvSpPr>
          <p:spPr>
            <a:xfrm>
              <a:off x="3293725" y="1699350"/>
              <a:ext cx="20400" cy="45100"/>
            </a:xfrm>
            <a:custGeom>
              <a:rect b="b" l="l" r="r" t="t"/>
              <a:pathLst>
                <a:path extrusionOk="0" h="1804" w="816">
                  <a:moveTo>
                    <a:pt x="0" y="1"/>
                  </a:moveTo>
                  <a:lnTo>
                    <a:pt x="0" y="1803"/>
                  </a:lnTo>
                  <a:lnTo>
                    <a:pt x="815" y="1803"/>
                  </a:lnTo>
                  <a:lnTo>
                    <a:pt x="815" y="1"/>
                  </a:lnTo>
                  <a:close/>
                </a:path>
              </a:pathLst>
            </a:custGeom>
            <a:solidFill>
              <a:srgbClr val="8193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6" name="Shape 15876"/>
        <p:cNvGrpSpPr/>
        <p:nvPr/>
      </p:nvGrpSpPr>
      <p:grpSpPr>
        <a:xfrm>
          <a:off x="0" y="0"/>
          <a:ext cx="0" cy="0"/>
          <a:chOff x="0" y="0"/>
          <a:chExt cx="0" cy="0"/>
        </a:xfrm>
      </p:grpSpPr>
      <p:sp>
        <p:nvSpPr>
          <p:cNvPr id="15877" name="Google Shape;15877;p72"/>
          <p:cNvSpPr txBox="1"/>
          <p:nvPr>
            <p:ph type="title"/>
          </p:nvPr>
        </p:nvSpPr>
        <p:spPr>
          <a:xfrm>
            <a:off x="1373250" y="74400"/>
            <a:ext cx="63975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Blackbox Testing</a:t>
            </a:r>
            <a:endParaRPr/>
          </a:p>
        </p:txBody>
      </p:sp>
      <p:pic>
        <p:nvPicPr>
          <p:cNvPr id="15878" name="Google Shape;15878;p72"/>
          <p:cNvPicPr preferRelativeResize="0"/>
          <p:nvPr/>
        </p:nvPicPr>
        <p:blipFill>
          <a:blip r:embed="rId3">
            <a:alphaModFix/>
          </a:blip>
          <a:stretch>
            <a:fillRect/>
          </a:stretch>
        </p:blipFill>
        <p:spPr>
          <a:xfrm>
            <a:off x="457200" y="570900"/>
            <a:ext cx="8229600" cy="3457575"/>
          </a:xfrm>
          <a:prstGeom prst="rect">
            <a:avLst/>
          </a:prstGeom>
          <a:noFill/>
          <a:ln>
            <a:noFill/>
          </a:ln>
        </p:spPr>
      </p:pic>
      <p:sp>
        <p:nvSpPr>
          <p:cNvPr id="15879" name="Google Shape;15879;p72"/>
          <p:cNvSpPr txBox="1"/>
          <p:nvPr/>
        </p:nvSpPr>
        <p:spPr>
          <a:xfrm>
            <a:off x="3894288" y="4028475"/>
            <a:ext cx="1355400" cy="387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500">
                <a:solidFill>
                  <a:schemeClr val="dk1"/>
                </a:solidFill>
                <a:latin typeface="Press Start 2P"/>
                <a:ea typeface="Press Start 2P"/>
                <a:cs typeface="Press Start 2P"/>
                <a:sym typeface="Press Start 2P"/>
              </a:rPr>
              <a:t>Login</a:t>
            </a:r>
            <a:endParaRPr sz="1500">
              <a:solidFill>
                <a:schemeClr val="dk1"/>
              </a:solidFill>
              <a:latin typeface="Press Start 2P"/>
              <a:ea typeface="Press Start 2P"/>
              <a:cs typeface="Press Start 2P"/>
              <a:sym typeface="Press Start 2P"/>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3" name="Shape 15883"/>
        <p:cNvGrpSpPr/>
        <p:nvPr/>
      </p:nvGrpSpPr>
      <p:grpSpPr>
        <a:xfrm>
          <a:off x="0" y="0"/>
          <a:ext cx="0" cy="0"/>
          <a:chOff x="0" y="0"/>
          <a:chExt cx="0" cy="0"/>
        </a:xfrm>
      </p:grpSpPr>
      <p:sp>
        <p:nvSpPr>
          <p:cNvPr id="15884" name="Google Shape;15884;p73"/>
          <p:cNvSpPr txBox="1"/>
          <p:nvPr>
            <p:ph type="title"/>
          </p:nvPr>
        </p:nvSpPr>
        <p:spPr>
          <a:xfrm>
            <a:off x="1373250" y="74400"/>
            <a:ext cx="63975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Blackbox Testing</a:t>
            </a:r>
            <a:endParaRPr/>
          </a:p>
        </p:txBody>
      </p:sp>
      <p:sp>
        <p:nvSpPr>
          <p:cNvPr id="15885" name="Google Shape;15885;p73"/>
          <p:cNvSpPr txBox="1"/>
          <p:nvPr/>
        </p:nvSpPr>
        <p:spPr>
          <a:xfrm>
            <a:off x="2404351" y="4208825"/>
            <a:ext cx="4335300" cy="387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500">
                <a:solidFill>
                  <a:schemeClr val="dk1"/>
                </a:solidFill>
                <a:latin typeface="Press Start 2P"/>
                <a:ea typeface="Press Start 2P"/>
                <a:cs typeface="Press Start 2P"/>
                <a:sym typeface="Press Start 2P"/>
              </a:rPr>
              <a:t>Edit Student’s Profile</a:t>
            </a:r>
            <a:endParaRPr sz="1500">
              <a:solidFill>
                <a:schemeClr val="dk1"/>
              </a:solidFill>
              <a:latin typeface="Press Start 2P"/>
              <a:ea typeface="Press Start 2P"/>
              <a:cs typeface="Press Start 2P"/>
              <a:sym typeface="Press Start 2P"/>
            </a:endParaRPr>
          </a:p>
        </p:txBody>
      </p:sp>
      <p:pic>
        <p:nvPicPr>
          <p:cNvPr id="15886" name="Google Shape;15886;p73"/>
          <p:cNvPicPr preferRelativeResize="0"/>
          <p:nvPr/>
        </p:nvPicPr>
        <p:blipFill>
          <a:blip r:embed="rId3">
            <a:alphaModFix/>
          </a:blip>
          <a:stretch>
            <a:fillRect/>
          </a:stretch>
        </p:blipFill>
        <p:spPr>
          <a:xfrm>
            <a:off x="850700" y="548400"/>
            <a:ext cx="7442600" cy="3661000"/>
          </a:xfrm>
          <a:prstGeom prst="rect">
            <a:avLst/>
          </a:prstGeom>
          <a:noFill/>
          <a:ln>
            <a:noFill/>
          </a:ln>
        </p:spPr>
      </p:pic>
      <p:sp>
        <p:nvSpPr>
          <p:cNvPr id="15887" name="Google Shape;15887;p73"/>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Jing Hong</a:t>
            </a:r>
            <a:endParaRPr sz="1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1" name="Shape 15891"/>
        <p:cNvGrpSpPr/>
        <p:nvPr/>
      </p:nvGrpSpPr>
      <p:grpSpPr>
        <a:xfrm>
          <a:off x="0" y="0"/>
          <a:ext cx="0" cy="0"/>
          <a:chOff x="0" y="0"/>
          <a:chExt cx="0" cy="0"/>
        </a:xfrm>
      </p:grpSpPr>
      <p:sp>
        <p:nvSpPr>
          <p:cNvPr id="15892" name="Google Shape;15892;p74"/>
          <p:cNvSpPr txBox="1"/>
          <p:nvPr>
            <p:ph type="title"/>
          </p:nvPr>
        </p:nvSpPr>
        <p:spPr>
          <a:xfrm>
            <a:off x="1373250" y="74400"/>
            <a:ext cx="63975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Whitebox</a:t>
            </a:r>
            <a:r>
              <a:rPr lang="en"/>
              <a:t> Testing</a:t>
            </a:r>
            <a:endParaRPr/>
          </a:p>
        </p:txBody>
      </p:sp>
      <p:sp>
        <p:nvSpPr>
          <p:cNvPr id="15893" name="Google Shape;15893;p74"/>
          <p:cNvSpPr txBox="1"/>
          <p:nvPr/>
        </p:nvSpPr>
        <p:spPr>
          <a:xfrm>
            <a:off x="3894288" y="4028475"/>
            <a:ext cx="1355400" cy="387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500">
                <a:solidFill>
                  <a:schemeClr val="dk1"/>
                </a:solidFill>
                <a:latin typeface="Press Start 2P"/>
                <a:ea typeface="Press Start 2P"/>
                <a:cs typeface="Press Start 2P"/>
                <a:sym typeface="Press Start 2P"/>
              </a:rPr>
              <a:t>Login</a:t>
            </a:r>
            <a:endParaRPr sz="1500">
              <a:solidFill>
                <a:schemeClr val="dk1"/>
              </a:solidFill>
              <a:latin typeface="Press Start 2P"/>
              <a:ea typeface="Press Start 2P"/>
              <a:cs typeface="Press Start 2P"/>
              <a:sym typeface="Press Start 2P"/>
            </a:endParaRPr>
          </a:p>
        </p:txBody>
      </p:sp>
      <p:pic>
        <p:nvPicPr>
          <p:cNvPr id="15894" name="Google Shape;15894;p74"/>
          <p:cNvPicPr preferRelativeResize="0"/>
          <p:nvPr/>
        </p:nvPicPr>
        <p:blipFill>
          <a:blip r:embed="rId3">
            <a:alphaModFix/>
          </a:blip>
          <a:stretch>
            <a:fillRect/>
          </a:stretch>
        </p:blipFill>
        <p:spPr>
          <a:xfrm>
            <a:off x="5249695" y="1734507"/>
            <a:ext cx="3466725" cy="1206550"/>
          </a:xfrm>
          <a:prstGeom prst="rect">
            <a:avLst/>
          </a:prstGeom>
          <a:noFill/>
          <a:ln>
            <a:noFill/>
          </a:ln>
        </p:spPr>
      </p:pic>
      <p:pic>
        <p:nvPicPr>
          <p:cNvPr id="15895" name="Google Shape;15895;p74"/>
          <p:cNvPicPr preferRelativeResize="0"/>
          <p:nvPr/>
        </p:nvPicPr>
        <p:blipFill>
          <a:blip r:embed="rId4">
            <a:alphaModFix/>
          </a:blip>
          <a:stretch>
            <a:fillRect/>
          </a:stretch>
        </p:blipFill>
        <p:spPr>
          <a:xfrm>
            <a:off x="152400" y="799500"/>
            <a:ext cx="4625982" cy="30765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9" name="Shape 15899"/>
        <p:cNvGrpSpPr/>
        <p:nvPr/>
      </p:nvGrpSpPr>
      <p:grpSpPr>
        <a:xfrm>
          <a:off x="0" y="0"/>
          <a:ext cx="0" cy="0"/>
          <a:chOff x="0" y="0"/>
          <a:chExt cx="0" cy="0"/>
        </a:xfrm>
      </p:grpSpPr>
      <p:sp>
        <p:nvSpPr>
          <p:cNvPr id="15900" name="Google Shape;15900;p75"/>
          <p:cNvSpPr txBox="1"/>
          <p:nvPr>
            <p:ph type="title"/>
          </p:nvPr>
        </p:nvSpPr>
        <p:spPr>
          <a:xfrm>
            <a:off x="1373250" y="74400"/>
            <a:ext cx="63975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Whitebox</a:t>
            </a:r>
            <a:r>
              <a:rPr lang="en"/>
              <a:t> Testing</a:t>
            </a:r>
            <a:endParaRPr/>
          </a:p>
        </p:txBody>
      </p:sp>
      <p:sp>
        <p:nvSpPr>
          <p:cNvPr id="15901" name="Google Shape;15901;p75"/>
          <p:cNvSpPr txBox="1"/>
          <p:nvPr/>
        </p:nvSpPr>
        <p:spPr>
          <a:xfrm>
            <a:off x="240225" y="3870475"/>
            <a:ext cx="5437500" cy="387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500">
                <a:solidFill>
                  <a:schemeClr val="dk1"/>
                </a:solidFill>
                <a:latin typeface="Press Start 2P"/>
                <a:ea typeface="Press Start 2P"/>
                <a:cs typeface="Press Start 2P"/>
                <a:sym typeface="Press Start 2P"/>
              </a:rPr>
              <a:t>Edit Student’s Profile</a:t>
            </a:r>
            <a:endParaRPr sz="1500">
              <a:solidFill>
                <a:schemeClr val="dk1"/>
              </a:solidFill>
              <a:latin typeface="Press Start 2P"/>
              <a:ea typeface="Press Start 2P"/>
              <a:cs typeface="Press Start 2P"/>
              <a:sym typeface="Press Start 2P"/>
            </a:endParaRPr>
          </a:p>
        </p:txBody>
      </p:sp>
      <p:pic>
        <p:nvPicPr>
          <p:cNvPr id="15902" name="Google Shape;15902;p75"/>
          <p:cNvPicPr preferRelativeResize="0"/>
          <p:nvPr/>
        </p:nvPicPr>
        <p:blipFill>
          <a:blip r:embed="rId3">
            <a:alphaModFix/>
          </a:blip>
          <a:stretch>
            <a:fillRect/>
          </a:stretch>
        </p:blipFill>
        <p:spPr>
          <a:xfrm>
            <a:off x="5928850" y="598688"/>
            <a:ext cx="2533500" cy="3946124"/>
          </a:xfrm>
          <a:prstGeom prst="rect">
            <a:avLst/>
          </a:prstGeom>
          <a:noFill/>
          <a:ln>
            <a:noFill/>
          </a:ln>
        </p:spPr>
      </p:pic>
      <p:pic>
        <p:nvPicPr>
          <p:cNvPr id="15903" name="Google Shape;15903;p75"/>
          <p:cNvPicPr preferRelativeResize="0"/>
          <p:nvPr/>
        </p:nvPicPr>
        <p:blipFill>
          <a:blip r:embed="rId4">
            <a:alphaModFix/>
          </a:blip>
          <a:stretch>
            <a:fillRect/>
          </a:stretch>
        </p:blipFill>
        <p:spPr>
          <a:xfrm>
            <a:off x="146950" y="1310113"/>
            <a:ext cx="5624050" cy="252327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7" name="Shape 15907"/>
        <p:cNvGrpSpPr/>
        <p:nvPr/>
      </p:nvGrpSpPr>
      <p:grpSpPr>
        <a:xfrm>
          <a:off x="0" y="0"/>
          <a:ext cx="0" cy="0"/>
          <a:chOff x="0" y="0"/>
          <a:chExt cx="0" cy="0"/>
        </a:xfrm>
      </p:grpSpPr>
      <p:sp>
        <p:nvSpPr>
          <p:cNvPr id="15908" name="Google Shape;15908;p76"/>
          <p:cNvSpPr txBox="1"/>
          <p:nvPr>
            <p:ph type="title"/>
          </p:nvPr>
        </p:nvSpPr>
        <p:spPr>
          <a:xfrm>
            <a:off x="1373250" y="74400"/>
            <a:ext cx="63975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Load/Performance Testing</a:t>
            </a:r>
            <a:endParaRPr/>
          </a:p>
        </p:txBody>
      </p:sp>
      <p:sp>
        <p:nvSpPr>
          <p:cNvPr id="15909" name="Google Shape;15909;p76"/>
          <p:cNvSpPr txBox="1"/>
          <p:nvPr/>
        </p:nvSpPr>
        <p:spPr>
          <a:xfrm>
            <a:off x="2744095" y="4041325"/>
            <a:ext cx="3655800" cy="387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500">
                <a:solidFill>
                  <a:schemeClr val="dk1"/>
                </a:solidFill>
                <a:latin typeface="Press Start 2P"/>
                <a:ea typeface="Press Start 2P"/>
                <a:cs typeface="Press Start 2P"/>
                <a:sym typeface="Press Start 2P"/>
              </a:rPr>
              <a:t>10 Concurrent Users</a:t>
            </a:r>
            <a:endParaRPr sz="1500">
              <a:solidFill>
                <a:schemeClr val="dk1"/>
              </a:solidFill>
              <a:latin typeface="Press Start 2P"/>
              <a:ea typeface="Press Start 2P"/>
              <a:cs typeface="Press Start 2P"/>
              <a:sym typeface="Press Start 2P"/>
            </a:endParaRPr>
          </a:p>
        </p:txBody>
      </p:sp>
      <p:pic>
        <p:nvPicPr>
          <p:cNvPr id="15910" name="Google Shape;15910;p76"/>
          <p:cNvPicPr preferRelativeResize="0"/>
          <p:nvPr/>
        </p:nvPicPr>
        <p:blipFill>
          <a:blip r:embed="rId3">
            <a:alphaModFix/>
          </a:blip>
          <a:stretch>
            <a:fillRect/>
          </a:stretch>
        </p:blipFill>
        <p:spPr>
          <a:xfrm>
            <a:off x="1709738" y="927775"/>
            <a:ext cx="5724525" cy="1276350"/>
          </a:xfrm>
          <a:prstGeom prst="rect">
            <a:avLst/>
          </a:prstGeom>
          <a:noFill/>
          <a:ln>
            <a:noFill/>
          </a:ln>
        </p:spPr>
      </p:pic>
      <p:pic>
        <p:nvPicPr>
          <p:cNvPr id="15911" name="Google Shape;15911;p76"/>
          <p:cNvPicPr preferRelativeResize="0"/>
          <p:nvPr/>
        </p:nvPicPr>
        <p:blipFill>
          <a:blip r:embed="rId4">
            <a:alphaModFix/>
          </a:blip>
          <a:stretch>
            <a:fillRect/>
          </a:stretch>
        </p:blipFill>
        <p:spPr>
          <a:xfrm>
            <a:off x="4884000" y="2581275"/>
            <a:ext cx="4086800" cy="1142400"/>
          </a:xfrm>
          <a:prstGeom prst="rect">
            <a:avLst/>
          </a:prstGeom>
          <a:noFill/>
          <a:ln>
            <a:noFill/>
          </a:ln>
        </p:spPr>
      </p:pic>
      <p:pic>
        <p:nvPicPr>
          <p:cNvPr id="15912" name="Google Shape;15912;p76"/>
          <p:cNvPicPr preferRelativeResize="0"/>
          <p:nvPr/>
        </p:nvPicPr>
        <p:blipFill>
          <a:blip r:embed="rId5">
            <a:alphaModFix/>
          </a:blip>
          <a:stretch>
            <a:fillRect/>
          </a:stretch>
        </p:blipFill>
        <p:spPr>
          <a:xfrm>
            <a:off x="225400" y="2581275"/>
            <a:ext cx="4086783" cy="1142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9" name="Shape 13989"/>
        <p:cNvGrpSpPr/>
        <p:nvPr/>
      </p:nvGrpSpPr>
      <p:grpSpPr>
        <a:xfrm>
          <a:off x="0" y="0"/>
          <a:ext cx="0" cy="0"/>
          <a:chOff x="0" y="0"/>
          <a:chExt cx="0" cy="0"/>
        </a:xfrm>
      </p:grpSpPr>
      <p:sp>
        <p:nvSpPr>
          <p:cNvPr id="13990" name="Google Shape;13990;p32"/>
          <p:cNvSpPr txBox="1"/>
          <p:nvPr>
            <p:ph type="title"/>
          </p:nvPr>
        </p:nvSpPr>
        <p:spPr>
          <a:xfrm>
            <a:off x="720000" y="2164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Work Distribution</a:t>
            </a:r>
            <a:endParaRPr/>
          </a:p>
        </p:txBody>
      </p:sp>
      <p:graphicFrame>
        <p:nvGraphicFramePr>
          <p:cNvPr id="13991" name="Google Shape;13991;p32"/>
          <p:cNvGraphicFramePr/>
          <p:nvPr/>
        </p:nvGraphicFramePr>
        <p:xfrm>
          <a:off x="1005063" y="950235"/>
          <a:ext cx="3000000" cy="3000000"/>
        </p:xfrm>
        <a:graphic>
          <a:graphicData uri="http://schemas.openxmlformats.org/drawingml/2006/table">
            <a:tbl>
              <a:tblPr>
                <a:noFill/>
                <a:tableStyleId>{615D2AAA-D62B-4A28-A9FC-4929A2756F67}</a:tableStyleId>
              </a:tblPr>
              <a:tblGrid>
                <a:gridCol w="4265375"/>
                <a:gridCol w="2868475"/>
              </a:tblGrid>
              <a:tr h="431800">
                <a:tc>
                  <a:txBody>
                    <a:bodyPr/>
                    <a:lstStyle/>
                    <a:p>
                      <a:pPr indent="0" lvl="0" marL="0" rtl="0" algn="l">
                        <a:spcBef>
                          <a:spcPts val="0"/>
                        </a:spcBef>
                        <a:spcAft>
                          <a:spcPts val="0"/>
                        </a:spcAft>
                        <a:buNone/>
                      </a:pPr>
                      <a:r>
                        <a:rPr b="1" lang="en" sz="1600">
                          <a:solidFill>
                            <a:srgbClr val="F2F2F2"/>
                          </a:solidFill>
                          <a:latin typeface="Advent Pro"/>
                          <a:ea typeface="Advent Pro"/>
                          <a:cs typeface="Advent Pro"/>
                          <a:sym typeface="Advent Pro"/>
                        </a:rPr>
                        <a:t>Front End</a:t>
                      </a:r>
                      <a:endParaRPr b="1" sz="1600">
                        <a:solidFill>
                          <a:srgbClr val="F2F2F2"/>
                        </a:solidFill>
                        <a:latin typeface="Advent Pro"/>
                        <a:ea typeface="Advent Pro"/>
                        <a:cs typeface="Advent Pro"/>
                        <a:sym typeface="Advent Pro"/>
                      </a:endParaRPr>
                    </a:p>
                  </a:txBody>
                  <a:tcPr marT="91425" marB="91425" marR="91425" marL="91425">
                    <a:solidFill>
                      <a:schemeClr val="dk2"/>
                    </a:solidFill>
                  </a:tcPr>
                </a:tc>
                <a:tc>
                  <a:txBody>
                    <a:bodyPr/>
                    <a:lstStyle/>
                    <a:p>
                      <a:pPr indent="0" lvl="0" marL="0" rtl="0" algn="l">
                        <a:spcBef>
                          <a:spcPts val="0"/>
                        </a:spcBef>
                        <a:spcAft>
                          <a:spcPts val="0"/>
                        </a:spcAft>
                        <a:buNone/>
                      </a:pPr>
                      <a:r>
                        <a:t/>
                      </a:r>
                      <a:endParaRPr b="1" sz="1600">
                        <a:solidFill>
                          <a:srgbClr val="F2F2F2"/>
                        </a:solidFill>
                        <a:latin typeface="Advent Pro"/>
                        <a:ea typeface="Advent Pro"/>
                        <a:cs typeface="Advent Pro"/>
                        <a:sym typeface="Advent Pro"/>
                      </a:endParaRPr>
                    </a:p>
                  </a:txBody>
                  <a:tcPr marT="91425" marB="91425" marR="91425" marL="91425">
                    <a:solidFill>
                      <a:schemeClr val="dk2"/>
                    </a:solidFill>
                  </a:tcPr>
                </a:tc>
              </a:tr>
              <a:tr h="431800">
                <a:tc>
                  <a:txBody>
                    <a:bodyPr/>
                    <a:lstStyle/>
                    <a:p>
                      <a:pPr indent="0" lvl="0" marL="457200" rtl="0" algn="l">
                        <a:spcBef>
                          <a:spcPts val="0"/>
                        </a:spcBef>
                        <a:spcAft>
                          <a:spcPts val="0"/>
                        </a:spcAft>
                        <a:buNone/>
                      </a:pPr>
                      <a:r>
                        <a:rPr b="1" lang="en" sz="1600">
                          <a:solidFill>
                            <a:srgbClr val="F2F2F2"/>
                          </a:solidFill>
                          <a:latin typeface="Advent Pro"/>
                          <a:ea typeface="Advent Pro"/>
                          <a:cs typeface="Advent Pro"/>
                          <a:sym typeface="Advent Pro"/>
                        </a:rPr>
                        <a:t>Login / Register</a:t>
                      </a:r>
                      <a:endParaRPr b="1" sz="1600">
                        <a:solidFill>
                          <a:srgbClr val="F2F2F2"/>
                        </a:solidFill>
                        <a:latin typeface="Advent Pro"/>
                        <a:ea typeface="Advent Pro"/>
                        <a:cs typeface="Advent Pro"/>
                        <a:sym typeface="Advent Pro"/>
                      </a:endParaRPr>
                    </a:p>
                  </a:txBody>
                  <a:tcPr marT="91425" marB="91425" marR="91425" marL="91425">
                    <a:solidFill>
                      <a:schemeClr val="dk2"/>
                    </a:solidFill>
                  </a:tcPr>
                </a:tc>
                <a:tc>
                  <a:txBody>
                    <a:bodyPr/>
                    <a:lstStyle/>
                    <a:p>
                      <a:pPr indent="0" lvl="0" marL="0" rtl="0" algn="ctr">
                        <a:spcBef>
                          <a:spcPts val="0"/>
                        </a:spcBef>
                        <a:spcAft>
                          <a:spcPts val="0"/>
                        </a:spcAft>
                        <a:buNone/>
                      </a:pPr>
                      <a:r>
                        <a:rPr b="1" lang="en" sz="1600">
                          <a:solidFill>
                            <a:srgbClr val="F2F2F2"/>
                          </a:solidFill>
                          <a:latin typeface="Advent Pro"/>
                          <a:ea typeface="Advent Pro"/>
                          <a:cs typeface="Advent Pro"/>
                          <a:sym typeface="Advent Pro"/>
                        </a:rPr>
                        <a:t>Zerin</a:t>
                      </a:r>
                      <a:endParaRPr b="1" sz="1600">
                        <a:solidFill>
                          <a:srgbClr val="F2F2F2"/>
                        </a:solidFill>
                        <a:latin typeface="Advent Pro"/>
                        <a:ea typeface="Advent Pro"/>
                        <a:cs typeface="Advent Pro"/>
                        <a:sym typeface="Advent Pro"/>
                      </a:endParaRPr>
                    </a:p>
                  </a:txBody>
                  <a:tcPr marT="91425" marB="91425" marR="91425" marL="91425">
                    <a:solidFill>
                      <a:schemeClr val="dk2"/>
                    </a:solidFill>
                  </a:tcPr>
                </a:tc>
              </a:tr>
              <a:tr h="431800">
                <a:tc>
                  <a:txBody>
                    <a:bodyPr/>
                    <a:lstStyle/>
                    <a:p>
                      <a:pPr indent="0" lvl="0" marL="457200" rtl="0" algn="l">
                        <a:spcBef>
                          <a:spcPts val="0"/>
                        </a:spcBef>
                        <a:spcAft>
                          <a:spcPts val="0"/>
                        </a:spcAft>
                        <a:buNone/>
                      </a:pPr>
                      <a:r>
                        <a:rPr b="1" lang="en" sz="1600">
                          <a:solidFill>
                            <a:srgbClr val="F2F2F2"/>
                          </a:solidFill>
                          <a:latin typeface="Advent Pro"/>
                          <a:ea typeface="Advent Pro"/>
                          <a:cs typeface="Advent Pro"/>
                          <a:sym typeface="Advent Pro"/>
                        </a:rPr>
                        <a:t>Homepage</a:t>
                      </a:r>
                      <a:endParaRPr b="1" sz="1600">
                        <a:solidFill>
                          <a:srgbClr val="F2F2F2"/>
                        </a:solidFill>
                        <a:latin typeface="Advent Pro"/>
                        <a:ea typeface="Advent Pro"/>
                        <a:cs typeface="Advent Pro"/>
                        <a:sym typeface="Advent Pro"/>
                      </a:endParaRPr>
                    </a:p>
                  </a:txBody>
                  <a:tcPr marT="91425" marB="91425" marR="91425" marL="91425">
                    <a:solidFill>
                      <a:schemeClr val="dk2"/>
                    </a:solidFill>
                  </a:tcPr>
                </a:tc>
                <a:tc>
                  <a:txBody>
                    <a:bodyPr/>
                    <a:lstStyle/>
                    <a:p>
                      <a:pPr indent="0" lvl="0" marL="0" rtl="0" algn="ctr">
                        <a:spcBef>
                          <a:spcPts val="0"/>
                        </a:spcBef>
                        <a:spcAft>
                          <a:spcPts val="0"/>
                        </a:spcAft>
                        <a:buNone/>
                      </a:pPr>
                      <a:r>
                        <a:rPr b="1" lang="en" sz="1600">
                          <a:solidFill>
                            <a:srgbClr val="F2F2F2"/>
                          </a:solidFill>
                          <a:latin typeface="Advent Pro"/>
                          <a:ea typeface="Advent Pro"/>
                          <a:cs typeface="Advent Pro"/>
                          <a:sym typeface="Advent Pro"/>
                        </a:rPr>
                        <a:t>Jun Wei</a:t>
                      </a:r>
                      <a:endParaRPr b="1" sz="1600">
                        <a:solidFill>
                          <a:srgbClr val="F2F2F2"/>
                        </a:solidFill>
                        <a:latin typeface="Advent Pro"/>
                        <a:ea typeface="Advent Pro"/>
                        <a:cs typeface="Advent Pro"/>
                        <a:sym typeface="Advent Pro"/>
                      </a:endParaRPr>
                    </a:p>
                  </a:txBody>
                  <a:tcPr marT="91425" marB="91425" marR="91425" marL="91425">
                    <a:solidFill>
                      <a:schemeClr val="dk2"/>
                    </a:solidFill>
                  </a:tcPr>
                </a:tc>
              </a:tr>
              <a:tr h="431800">
                <a:tc>
                  <a:txBody>
                    <a:bodyPr/>
                    <a:lstStyle/>
                    <a:p>
                      <a:pPr indent="0" lvl="0" marL="457200" rtl="0" algn="l">
                        <a:spcBef>
                          <a:spcPts val="0"/>
                        </a:spcBef>
                        <a:spcAft>
                          <a:spcPts val="0"/>
                        </a:spcAft>
                        <a:buNone/>
                      </a:pPr>
                      <a:r>
                        <a:rPr b="1" lang="en" sz="1600">
                          <a:solidFill>
                            <a:srgbClr val="F2F2F2"/>
                          </a:solidFill>
                          <a:latin typeface="Advent Pro"/>
                          <a:ea typeface="Advent Pro"/>
                          <a:cs typeface="Advent Pro"/>
                          <a:sym typeface="Advent Pro"/>
                        </a:rPr>
                        <a:t>Create / View Assignments</a:t>
                      </a:r>
                      <a:endParaRPr b="1" sz="1600">
                        <a:solidFill>
                          <a:srgbClr val="F2F2F2"/>
                        </a:solidFill>
                        <a:latin typeface="Advent Pro"/>
                        <a:ea typeface="Advent Pro"/>
                        <a:cs typeface="Advent Pro"/>
                        <a:sym typeface="Advent Pro"/>
                      </a:endParaRPr>
                    </a:p>
                  </a:txBody>
                  <a:tcPr marT="91425" marB="91425" marR="91425" marL="91425">
                    <a:solidFill>
                      <a:schemeClr val="dk2"/>
                    </a:solidFill>
                  </a:tcPr>
                </a:tc>
                <a:tc>
                  <a:txBody>
                    <a:bodyPr/>
                    <a:lstStyle/>
                    <a:p>
                      <a:pPr indent="0" lvl="0" marL="0" rtl="0" algn="ctr">
                        <a:spcBef>
                          <a:spcPts val="0"/>
                        </a:spcBef>
                        <a:spcAft>
                          <a:spcPts val="0"/>
                        </a:spcAft>
                        <a:buNone/>
                      </a:pPr>
                      <a:r>
                        <a:rPr b="1" lang="en" sz="1600">
                          <a:solidFill>
                            <a:srgbClr val="F2F2F2"/>
                          </a:solidFill>
                          <a:latin typeface="Advent Pro"/>
                          <a:ea typeface="Advent Pro"/>
                          <a:cs typeface="Advent Pro"/>
                          <a:sym typeface="Advent Pro"/>
                        </a:rPr>
                        <a:t>Jun Wei</a:t>
                      </a:r>
                      <a:endParaRPr b="1" sz="1600">
                        <a:solidFill>
                          <a:srgbClr val="F2F2F2"/>
                        </a:solidFill>
                        <a:latin typeface="Advent Pro"/>
                        <a:ea typeface="Advent Pro"/>
                        <a:cs typeface="Advent Pro"/>
                        <a:sym typeface="Advent Pro"/>
                      </a:endParaRPr>
                    </a:p>
                  </a:txBody>
                  <a:tcPr marT="91425" marB="91425" marR="91425" marL="91425">
                    <a:solidFill>
                      <a:schemeClr val="dk2"/>
                    </a:solidFill>
                  </a:tcPr>
                </a:tc>
              </a:tr>
              <a:tr h="431800">
                <a:tc>
                  <a:txBody>
                    <a:bodyPr/>
                    <a:lstStyle/>
                    <a:p>
                      <a:pPr indent="0" lvl="0" marL="457200" rtl="0" algn="l">
                        <a:spcBef>
                          <a:spcPts val="0"/>
                        </a:spcBef>
                        <a:spcAft>
                          <a:spcPts val="0"/>
                        </a:spcAft>
                        <a:buNone/>
                      </a:pPr>
                      <a:r>
                        <a:rPr b="1" lang="en" sz="1600">
                          <a:solidFill>
                            <a:srgbClr val="F2F2F2"/>
                          </a:solidFill>
                          <a:latin typeface="Advent Pro"/>
                          <a:ea typeface="Advent Pro"/>
                          <a:cs typeface="Advent Pro"/>
                          <a:sym typeface="Advent Pro"/>
                        </a:rPr>
                        <a:t>Assignment MCQ UI</a:t>
                      </a:r>
                      <a:endParaRPr b="1" sz="1600">
                        <a:solidFill>
                          <a:srgbClr val="F2F2F2"/>
                        </a:solidFill>
                        <a:latin typeface="Advent Pro"/>
                        <a:ea typeface="Advent Pro"/>
                        <a:cs typeface="Advent Pro"/>
                        <a:sym typeface="Advent Pro"/>
                      </a:endParaRPr>
                    </a:p>
                  </a:txBody>
                  <a:tcPr marT="91425" marB="91425" marR="91425" marL="91425">
                    <a:solidFill>
                      <a:schemeClr val="dk2"/>
                    </a:solidFill>
                  </a:tcPr>
                </a:tc>
                <a:tc>
                  <a:txBody>
                    <a:bodyPr/>
                    <a:lstStyle/>
                    <a:p>
                      <a:pPr indent="0" lvl="0" marL="0" rtl="0" algn="ctr">
                        <a:spcBef>
                          <a:spcPts val="0"/>
                        </a:spcBef>
                        <a:spcAft>
                          <a:spcPts val="0"/>
                        </a:spcAft>
                        <a:buNone/>
                      </a:pPr>
                      <a:r>
                        <a:rPr b="1" lang="en" sz="1600">
                          <a:solidFill>
                            <a:srgbClr val="F2F2F2"/>
                          </a:solidFill>
                          <a:latin typeface="Advent Pro"/>
                          <a:ea typeface="Advent Pro"/>
                          <a:cs typeface="Advent Pro"/>
                          <a:sym typeface="Advent Pro"/>
                        </a:rPr>
                        <a:t>Dian Wei</a:t>
                      </a:r>
                      <a:endParaRPr b="1" sz="1600">
                        <a:solidFill>
                          <a:srgbClr val="F2F2F2"/>
                        </a:solidFill>
                        <a:latin typeface="Advent Pro"/>
                        <a:ea typeface="Advent Pro"/>
                        <a:cs typeface="Advent Pro"/>
                        <a:sym typeface="Advent Pro"/>
                      </a:endParaRPr>
                    </a:p>
                  </a:txBody>
                  <a:tcPr marT="91425" marB="91425" marR="91425" marL="91425">
                    <a:solidFill>
                      <a:schemeClr val="dk2"/>
                    </a:solidFill>
                  </a:tcPr>
                </a:tc>
              </a:tr>
              <a:tr h="431800">
                <a:tc>
                  <a:txBody>
                    <a:bodyPr/>
                    <a:lstStyle/>
                    <a:p>
                      <a:pPr indent="0" lvl="0" marL="457200" rtl="0" algn="l">
                        <a:spcBef>
                          <a:spcPts val="0"/>
                        </a:spcBef>
                        <a:spcAft>
                          <a:spcPts val="0"/>
                        </a:spcAft>
                        <a:buNone/>
                      </a:pPr>
                      <a:r>
                        <a:rPr b="1" lang="en" sz="1600">
                          <a:solidFill>
                            <a:srgbClr val="F2F2F2"/>
                          </a:solidFill>
                          <a:latin typeface="Advent Pro"/>
                          <a:ea typeface="Advent Pro"/>
                          <a:cs typeface="Advent Pro"/>
                          <a:sym typeface="Advent Pro"/>
                        </a:rPr>
                        <a:t>Gyms / Maps</a:t>
                      </a:r>
                      <a:endParaRPr b="1" sz="1600">
                        <a:solidFill>
                          <a:srgbClr val="F2F2F2"/>
                        </a:solidFill>
                        <a:latin typeface="Advent Pro"/>
                        <a:ea typeface="Advent Pro"/>
                        <a:cs typeface="Advent Pro"/>
                        <a:sym typeface="Advent Pro"/>
                      </a:endParaRPr>
                    </a:p>
                  </a:txBody>
                  <a:tcPr marT="91425" marB="91425" marR="91425" marL="91425">
                    <a:solidFill>
                      <a:schemeClr val="dk2"/>
                    </a:solidFill>
                  </a:tcPr>
                </a:tc>
                <a:tc>
                  <a:txBody>
                    <a:bodyPr/>
                    <a:lstStyle/>
                    <a:p>
                      <a:pPr indent="0" lvl="0" marL="0" rtl="0" algn="ctr">
                        <a:spcBef>
                          <a:spcPts val="0"/>
                        </a:spcBef>
                        <a:spcAft>
                          <a:spcPts val="0"/>
                        </a:spcAft>
                        <a:buNone/>
                      </a:pPr>
                      <a:r>
                        <a:rPr b="1" lang="en" sz="1600">
                          <a:solidFill>
                            <a:srgbClr val="F2F2F2"/>
                          </a:solidFill>
                          <a:latin typeface="Advent Pro"/>
                          <a:ea typeface="Advent Pro"/>
                          <a:cs typeface="Advent Pro"/>
                          <a:sym typeface="Advent Pro"/>
                        </a:rPr>
                        <a:t>Bryan, Shauna, Jing Hong</a:t>
                      </a:r>
                      <a:endParaRPr b="1" sz="1600">
                        <a:solidFill>
                          <a:srgbClr val="F2F2F2"/>
                        </a:solidFill>
                        <a:latin typeface="Advent Pro"/>
                        <a:ea typeface="Advent Pro"/>
                        <a:cs typeface="Advent Pro"/>
                        <a:sym typeface="Advent Pro"/>
                      </a:endParaRPr>
                    </a:p>
                  </a:txBody>
                  <a:tcPr marT="91425" marB="91425" marR="91425" marL="91425">
                    <a:solidFill>
                      <a:schemeClr val="dk2"/>
                    </a:solidFill>
                  </a:tcPr>
                </a:tc>
              </a:tr>
              <a:tr h="431800">
                <a:tc>
                  <a:txBody>
                    <a:bodyPr/>
                    <a:lstStyle/>
                    <a:p>
                      <a:pPr indent="0" lvl="0" marL="457200" rtl="0" algn="l">
                        <a:spcBef>
                          <a:spcPts val="0"/>
                        </a:spcBef>
                        <a:spcAft>
                          <a:spcPts val="0"/>
                        </a:spcAft>
                        <a:buNone/>
                      </a:pPr>
                      <a:r>
                        <a:rPr b="1" lang="en" sz="1600">
                          <a:solidFill>
                            <a:srgbClr val="F2F2F2"/>
                          </a:solidFill>
                          <a:latin typeface="Advent Pro"/>
                          <a:ea typeface="Advent Pro"/>
                          <a:cs typeface="Advent Pro"/>
                          <a:sym typeface="Advent Pro"/>
                        </a:rPr>
                        <a:t>Gyms / Challenge MCQ UI</a:t>
                      </a:r>
                      <a:endParaRPr b="1" sz="1600">
                        <a:solidFill>
                          <a:srgbClr val="F2F2F2"/>
                        </a:solidFill>
                        <a:latin typeface="Advent Pro"/>
                        <a:ea typeface="Advent Pro"/>
                        <a:cs typeface="Advent Pro"/>
                        <a:sym typeface="Advent Pro"/>
                      </a:endParaRPr>
                    </a:p>
                  </a:txBody>
                  <a:tcPr marT="91425" marB="91425" marR="91425" marL="91425">
                    <a:solidFill>
                      <a:schemeClr val="dk2"/>
                    </a:solidFill>
                  </a:tcPr>
                </a:tc>
                <a:tc>
                  <a:txBody>
                    <a:bodyPr/>
                    <a:lstStyle/>
                    <a:p>
                      <a:pPr indent="0" lvl="0" marL="0" rtl="0" algn="ctr">
                        <a:spcBef>
                          <a:spcPts val="0"/>
                        </a:spcBef>
                        <a:spcAft>
                          <a:spcPts val="0"/>
                        </a:spcAft>
                        <a:buNone/>
                      </a:pPr>
                      <a:r>
                        <a:rPr b="1" lang="en" sz="1600">
                          <a:solidFill>
                            <a:srgbClr val="F2F2F2"/>
                          </a:solidFill>
                          <a:latin typeface="Advent Pro"/>
                          <a:ea typeface="Advent Pro"/>
                          <a:cs typeface="Advent Pro"/>
                          <a:sym typeface="Advent Pro"/>
                        </a:rPr>
                        <a:t>Nicholas</a:t>
                      </a:r>
                      <a:endParaRPr b="1" sz="1600">
                        <a:solidFill>
                          <a:srgbClr val="F2F2F2"/>
                        </a:solidFill>
                        <a:latin typeface="Advent Pro"/>
                        <a:ea typeface="Advent Pro"/>
                        <a:cs typeface="Advent Pro"/>
                        <a:sym typeface="Advent Pro"/>
                      </a:endParaRPr>
                    </a:p>
                  </a:txBody>
                  <a:tcPr marT="91425" marB="91425" marR="91425" marL="91425">
                    <a:solidFill>
                      <a:schemeClr val="dk2"/>
                    </a:solidFill>
                  </a:tcPr>
                </a:tc>
              </a:tr>
              <a:tr h="431800">
                <a:tc>
                  <a:txBody>
                    <a:bodyPr/>
                    <a:lstStyle/>
                    <a:p>
                      <a:pPr indent="0" lvl="0" marL="457200" rtl="0" algn="l">
                        <a:spcBef>
                          <a:spcPts val="0"/>
                        </a:spcBef>
                        <a:spcAft>
                          <a:spcPts val="0"/>
                        </a:spcAft>
                        <a:buNone/>
                      </a:pPr>
                      <a:r>
                        <a:rPr b="1" lang="en" sz="1600">
                          <a:solidFill>
                            <a:srgbClr val="F2F2F2"/>
                          </a:solidFill>
                          <a:latin typeface="Advent Pro"/>
                          <a:ea typeface="Advent Pro"/>
                          <a:cs typeface="Advent Pro"/>
                          <a:sym typeface="Advent Pro"/>
                        </a:rPr>
                        <a:t>Leaderboard</a:t>
                      </a:r>
                      <a:endParaRPr b="1" sz="1600">
                        <a:solidFill>
                          <a:srgbClr val="F2F2F2"/>
                        </a:solidFill>
                        <a:latin typeface="Advent Pro"/>
                        <a:ea typeface="Advent Pro"/>
                        <a:cs typeface="Advent Pro"/>
                        <a:sym typeface="Advent Pro"/>
                      </a:endParaRPr>
                    </a:p>
                  </a:txBody>
                  <a:tcPr marT="91425" marB="91425" marR="91425" marL="91425">
                    <a:solidFill>
                      <a:schemeClr val="dk2"/>
                    </a:solidFill>
                  </a:tcPr>
                </a:tc>
                <a:tc>
                  <a:txBody>
                    <a:bodyPr/>
                    <a:lstStyle/>
                    <a:p>
                      <a:pPr indent="0" lvl="0" marL="0" rtl="0" algn="ctr">
                        <a:spcBef>
                          <a:spcPts val="0"/>
                        </a:spcBef>
                        <a:spcAft>
                          <a:spcPts val="0"/>
                        </a:spcAft>
                        <a:buNone/>
                      </a:pPr>
                      <a:r>
                        <a:rPr b="1" lang="en" sz="1600">
                          <a:solidFill>
                            <a:srgbClr val="F2F2F2"/>
                          </a:solidFill>
                          <a:latin typeface="Advent Pro"/>
                          <a:ea typeface="Advent Pro"/>
                          <a:cs typeface="Advent Pro"/>
                          <a:sym typeface="Advent Pro"/>
                        </a:rPr>
                        <a:t>Shaohang</a:t>
                      </a:r>
                      <a:endParaRPr b="1" sz="1600">
                        <a:solidFill>
                          <a:srgbClr val="F2F2F2"/>
                        </a:solidFill>
                        <a:latin typeface="Advent Pro"/>
                        <a:ea typeface="Advent Pro"/>
                        <a:cs typeface="Advent Pro"/>
                        <a:sym typeface="Advent Pro"/>
                      </a:endParaRPr>
                    </a:p>
                  </a:txBody>
                  <a:tcPr marT="91425" marB="91425" marR="91425" marL="91425">
                    <a:solidFill>
                      <a:schemeClr val="dk2"/>
                    </a:solidFill>
                  </a:tcPr>
                </a:tc>
              </a:tr>
              <a:tr h="431800">
                <a:tc>
                  <a:txBody>
                    <a:bodyPr/>
                    <a:lstStyle/>
                    <a:p>
                      <a:pPr indent="0" lvl="0" marL="457200" rtl="0" algn="l">
                        <a:spcBef>
                          <a:spcPts val="0"/>
                        </a:spcBef>
                        <a:spcAft>
                          <a:spcPts val="0"/>
                        </a:spcAft>
                        <a:buNone/>
                      </a:pPr>
                      <a:r>
                        <a:rPr b="1" lang="en" sz="1600">
                          <a:solidFill>
                            <a:srgbClr val="F2F2F2"/>
                          </a:solidFill>
                          <a:latin typeface="Advent Pro"/>
                          <a:ea typeface="Advent Pro"/>
                          <a:cs typeface="Advent Pro"/>
                          <a:sym typeface="Advent Pro"/>
                        </a:rPr>
                        <a:t>Summary Report</a:t>
                      </a:r>
                      <a:endParaRPr b="1" sz="1600">
                        <a:solidFill>
                          <a:srgbClr val="F2F2F2"/>
                        </a:solidFill>
                        <a:latin typeface="Advent Pro"/>
                        <a:ea typeface="Advent Pro"/>
                        <a:cs typeface="Advent Pro"/>
                        <a:sym typeface="Advent Pro"/>
                      </a:endParaRPr>
                    </a:p>
                  </a:txBody>
                  <a:tcPr marT="91425" marB="91425" marR="91425" marL="91425">
                    <a:solidFill>
                      <a:schemeClr val="dk2"/>
                    </a:solidFill>
                  </a:tcPr>
                </a:tc>
                <a:tc>
                  <a:txBody>
                    <a:bodyPr/>
                    <a:lstStyle/>
                    <a:p>
                      <a:pPr indent="0" lvl="0" marL="0" rtl="0" algn="ctr">
                        <a:spcBef>
                          <a:spcPts val="0"/>
                        </a:spcBef>
                        <a:spcAft>
                          <a:spcPts val="0"/>
                        </a:spcAft>
                        <a:buNone/>
                      </a:pPr>
                      <a:r>
                        <a:rPr b="1" lang="en" sz="1600">
                          <a:solidFill>
                            <a:srgbClr val="F2F2F2"/>
                          </a:solidFill>
                          <a:latin typeface="Advent Pro"/>
                          <a:ea typeface="Advent Pro"/>
                          <a:cs typeface="Advent Pro"/>
                          <a:sym typeface="Advent Pro"/>
                        </a:rPr>
                        <a:t>Xue Yao</a:t>
                      </a:r>
                      <a:endParaRPr b="1" sz="1600">
                        <a:solidFill>
                          <a:srgbClr val="F2F2F2"/>
                        </a:solidFill>
                        <a:latin typeface="Advent Pro"/>
                        <a:ea typeface="Advent Pro"/>
                        <a:cs typeface="Advent Pro"/>
                        <a:sym typeface="Advent Pro"/>
                      </a:endParaRPr>
                    </a:p>
                  </a:txBody>
                  <a:tcPr marT="91425" marB="91425" marR="91425" marL="91425">
                    <a:solidFill>
                      <a:schemeClr val="dk2"/>
                    </a:solidFill>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6" name="Shape 15916"/>
        <p:cNvGrpSpPr/>
        <p:nvPr/>
      </p:nvGrpSpPr>
      <p:grpSpPr>
        <a:xfrm>
          <a:off x="0" y="0"/>
          <a:ext cx="0" cy="0"/>
          <a:chOff x="0" y="0"/>
          <a:chExt cx="0" cy="0"/>
        </a:xfrm>
      </p:grpSpPr>
      <p:sp>
        <p:nvSpPr>
          <p:cNvPr id="15917" name="Google Shape;15917;p77"/>
          <p:cNvSpPr txBox="1"/>
          <p:nvPr>
            <p:ph type="title"/>
          </p:nvPr>
        </p:nvSpPr>
        <p:spPr>
          <a:xfrm>
            <a:off x="1373250" y="74400"/>
            <a:ext cx="63975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Load/Performance Testing</a:t>
            </a:r>
            <a:endParaRPr/>
          </a:p>
        </p:txBody>
      </p:sp>
      <p:sp>
        <p:nvSpPr>
          <p:cNvPr id="15918" name="Google Shape;15918;p77"/>
          <p:cNvSpPr txBox="1"/>
          <p:nvPr/>
        </p:nvSpPr>
        <p:spPr>
          <a:xfrm>
            <a:off x="2744095" y="4041325"/>
            <a:ext cx="3655800" cy="387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500">
                <a:solidFill>
                  <a:schemeClr val="dk1"/>
                </a:solidFill>
                <a:latin typeface="Press Start 2P"/>
                <a:ea typeface="Press Start 2P"/>
                <a:cs typeface="Press Start 2P"/>
                <a:sym typeface="Press Start 2P"/>
              </a:rPr>
              <a:t>30 </a:t>
            </a:r>
            <a:r>
              <a:rPr lang="en" sz="1500">
                <a:solidFill>
                  <a:schemeClr val="dk1"/>
                </a:solidFill>
                <a:latin typeface="Press Start 2P"/>
                <a:ea typeface="Press Start 2P"/>
                <a:cs typeface="Press Start 2P"/>
                <a:sym typeface="Press Start 2P"/>
              </a:rPr>
              <a:t>Concurrent Users</a:t>
            </a:r>
            <a:endParaRPr sz="1500">
              <a:solidFill>
                <a:schemeClr val="dk1"/>
              </a:solidFill>
              <a:latin typeface="Press Start 2P"/>
              <a:ea typeface="Press Start 2P"/>
              <a:cs typeface="Press Start 2P"/>
              <a:sym typeface="Press Start 2P"/>
            </a:endParaRPr>
          </a:p>
        </p:txBody>
      </p:sp>
      <p:pic>
        <p:nvPicPr>
          <p:cNvPr id="15919" name="Google Shape;15919;p77"/>
          <p:cNvPicPr preferRelativeResize="0"/>
          <p:nvPr/>
        </p:nvPicPr>
        <p:blipFill>
          <a:blip r:embed="rId3">
            <a:alphaModFix/>
          </a:blip>
          <a:stretch>
            <a:fillRect/>
          </a:stretch>
        </p:blipFill>
        <p:spPr>
          <a:xfrm>
            <a:off x="1704975" y="950125"/>
            <a:ext cx="5734050" cy="1257300"/>
          </a:xfrm>
          <a:prstGeom prst="rect">
            <a:avLst/>
          </a:prstGeom>
          <a:noFill/>
          <a:ln>
            <a:noFill/>
          </a:ln>
        </p:spPr>
      </p:pic>
      <p:pic>
        <p:nvPicPr>
          <p:cNvPr id="15920" name="Google Shape;15920;p77"/>
          <p:cNvPicPr preferRelativeResize="0"/>
          <p:nvPr/>
        </p:nvPicPr>
        <p:blipFill>
          <a:blip r:embed="rId4">
            <a:alphaModFix/>
          </a:blip>
          <a:stretch>
            <a:fillRect/>
          </a:stretch>
        </p:blipFill>
        <p:spPr>
          <a:xfrm>
            <a:off x="229375" y="2581275"/>
            <a:ext cx="4086800" cy="1142400"/>
          </a:xfrm>
          <a:prstGeom prst="rect">
            <a:avLst/>
          </a:prstGeom>
          <a:noFill/>
          <a:ln>
            <a:noFill/>
          </a:ln>
        </p:spPr>
      </p:pic>
      <p:pic>
        <p:nvPicPr>
          <p:cNvPr id="15921" name="Google Shape;15921;p77"/>
          <p:cNvPicPr preferRelativeResize="0"/>
          <p:nvPr/>
        </p:nvPicPr>
        <p:blipFill>
          <a:blip r:embed="rId5">
            <a:alphaModFix/>
          </a:blip>
          <a:stretch>
            <a:fillRect/>
          </a:stretch>
        </p:blipFill>
        <p:spPr>
          <a:xfrm>
            <a:off x="4834150" y="2581275"/>
            <a:ext cx="4086800" cy="1142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5" name="Shape 15925"/>
        <p:cNvGrpSpPr/>
        <p:nvPr/>
      </p:nvGrpSpPr>
      <p:grpSpPr>
        <a:xfrm>
          <a:off x="0" y="0"/>
          <a:ext cx="0" cy="0"/>
          <a:chOff x="0" y="0"/>
          <a:chExt cx="0" cy="0"/>
        </a:xfrm>
      </p:grpSpPr>
      <p:grpSp>
        <p:nvGrpSpPr>
          <p:cNvPr id="15926" name="Google Shape;15926;p78"/>
          <p:cNvGrpSpPr/>
          <p:nvPr/>
        </p:nvGrpSpPr>
        <p:grpSpPr>
          <a:xfrm>
            <a:off x="1836845" y="891789"/>
            <a:ext cx="5469933" cy="2817627"/>
            <a:chOff x="1783594" y="620894"/>
            <a:chExt cx="5498525" cy="2832356"/>
          </a:xfrm>
        </p:grpSpPr>
        <p:sp>
          <p:nvSpPr>
            <p:cNvPr id="15927" name="Google Shape;15927;p78"/>
            <p:cNvSpPr/>
            <p:nvPr/>
          </p:nvSpPr>
          <p:spPr>
            <a:xfrm>
              <a:off x="1790650" y="627950"/>
              <a:ext cx="5484900" cy="2822100"/>
            </a:xfrm>
            <a:prstGeom prst="wedgeRectCallout">
              <a:avLst>
                <a:gd fmla="val -57170" name="adj1"/>
                <a:gd fmla="val 20872"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8" name="Google Shape;15928;p78"/>
            <p:cNvSpPr/>
            <p:nvPr/>
          </p:nvSpPr>
          <p:spPr>
            <a:xfrm>
              <a:off x="1783594" y="620894"/>
              <a:ext cx="275100" cy="27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9" name="Google Shape;15929;p78"/>
            <p:cNvSpPr/>
            <p:nvPr/>
          </p:nvSpPr>
          <p:spPr>
            <a:xfrm>
              <a:off x="7007019" y="620894"/>
              <a:ext cx="275100" cy="27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0" name="Google Shape;15930;p78"/>
            <p:cNvSpPr/>
            <p:nvPr/>
          </p:nvSpPr>
          <p:spPr>
            <a:xfrm>
              <a:off x="1783594" y="3178150"/>
              <a:ext cx="275100" cy="27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1" name="Google Shape;15931;p78"/>
            <p:cNvSpPr/>
            <p:nvPr/>
          </p:nvSpPr>
          <p:spPr>
            <a:xfrm>
              <a:off x="7007019" y="3178150"/>
              <a:ext cx="275100" cy="27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32" name="Google Shape;15932;p78"/>
          <p:cNvSpPr txBox="1"/>
          <p:nvPr>
            <p:ph type="title"/>
          </p:nvPr>
        </p:nvSpPr>
        <p:spPr>
          <a:xfrm>
            <a:off x="2348700" y="1565163"/>
            <a:ext cx="4446600" cy="1696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600"/>
              <a:t>Thank you!</a:t>
            </a:r>
            <a:endParaRPr sz="6500">
              <a:solidFill>
                <a:schemeClr val="accent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5" name="Shape 13995"/>
        <p:cNvGrpSpPr/>
        <p:nvPr/>
      </p:nvGrpSpPr>
      <p:grpSpPr>
        <a:xfrm>
          <a:off x="0" y="0"/>
          <a:ext cx="0" cy="0"/>
          <a:chOff x="0" y="0"/>
          <a:chExt cx="0" cy="0"/>
        </a:xfrm>
      </p:grpSpPr>
      <p:sp>
        <p:nvSpPr>
          <p:cNvPr id="13996" name="Google Shape;13996;p33"/>
          <p:cNvSpPr txBox="1"/>
          <p:nvPr>
            <p:ph type="title"/>
          </p:nvPr>
        </p:nvSpPr>
        <p:spPr>
          <a:xfrm>
            <a:off x="720000" y="2164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Work Distribution</a:t>
            </a:r>
            <a:endParaRPr/>
          </a:p>
        </p:txBody>
      </p:sp>
      <p:graphicFrame>
        <p:nvGraphicFramePr>
          <p:cNvPr id="13997" name="Google Shape;13997;p33"/>
          <p:cNvGraphicFramePr/>
          <p:nvPr/>
        </p:nvGraphicFramePr>
        <p:xfrm>
          <a:off x="1005063" y="1391775"/>
          <a:ext cx="3000000" cy="3000000"/>
        </p:xfrm>
        <a:graphic>
          <a:graphicData uri="http://schemas.openxmlformats.org/drawingml/2006/table">
            <a:tbl>
              <a:tblPr>
                <a:noFill/>
                <a:tableStyleId>{615D2AAA-D62B-4A28-A9FC-4929A2756F67}</a:tableStyleId>
              </a:tblPr>
              <a:tblGrid>
                <a:gridCol w="4265375"/>
                <a:gridCol w="2868475"/>
              </a:tblGrid>
              <a:tr h="372900">
                <a:tc>
                  <a:txBody>
                    <a:bodyPr/>
                    <a:lstStyle/>
                    <a:p>
                      <a:pPr indent="0" lvl="0" marL="0" rtl="0" algn="l">
                        <a:spcBef>
                          <a:spcPts val="0"/>
                        </a:spcBef>
                        <a:spcAft>
                          <a:spcPts val="0"/>
                        </a:spcAft>
                        <a:buNone/>
                      </a:pPr>
                      <a:r>
                        <a:rPr b="1" lang="en" sz="1600">
                          <a:solidFill>
                            <a:srgbClr val="F2F2F2"/>
                          </a:solidFill>
                          <a:latin typeface="Advent Pro"/>
                          <a:ea typeface="Advent Pro"/>
                          <a:cs typeface="Advent Pro"/>
                          <a:sym typeface="Advent Pro"/>
                        </a:rPr>
                        <a:t>Back End</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solidFill>
                      <a:schemeClr val="dk2"/>
                    </a:solidFill>
                  </a:tcPr>
                </a:tc>
              </a:tr>
              <a:tr h="372900">
                <a:tc>
                  <a:txBody>
                    <a:bodyPr/>
                    <a:lstStyle/>
                    <a:p>
                      <a:pPr indent="0" lvl="0" marL="457200" rtl="0" algn="l">
                        <a:spcBef>
                          <a:spcPts val="0"/>
                        </a:spcBef>
                        <a:spcAft>
                          <a:spcPts val="0"/>
                        </a:spcAft>
                        <a:buNone/>
                      </a:pPr>
                      <a:r>
                        <a:rPr b="1" lang="en" sz="1600">
                          <a:solidFill>
                            <a:srgbClr val="F2F2F2"/>
                          </a:solidFill>
                          <a:latin typeface="Advent Pro"/>
                          <a:ea typeface="Advent Pro"/>
                          <a:cs typeface="Advent Pro"/>
                          <a:sym typeface="Advent Pro"/>
                        </a:rPr>
                        <a:t>Login / Register</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rgbClr val="F2F2F2"/>
                          </a:solidFill>
                          <a:latin typeface="Advent Pro"/>
                          <a:ea typeface="Advent Pro"/>
                          <a:cs typeface="Advent Pro"/>
                          <a:sym typeface="Advent Pro"/>
                        </a:rPr>
                        <a:t>Zerin</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solidFill>
                      <a:schemeClr val="dk2"/>
                    </a:solidFill>
                  </a:tcPr>
                </a:tc>
              </a:tr>
              <a:tr h="372900">
                <a:tc>
                  <a:txBody>
                    <a:bodyPr/>
                    <a:lstStyle/>
                    <a:p>
                      <a:pPr indent="0" lvl="0" marL="457200" rtl="0" algn="l">
                        <a:spcBef>
                          <a:spcPts val="0"/>
                        </a:spcBef>
                        <a:spcAft>
                          <a:spcPts val="0"/>
                        </a:spcAft>
                        <a:buNone/>
                      </a:pPr>
                      <a:r>
                        <a:rPr b="1" lang="en" sz="1600">
                          <a:solidFill>
                            <a:srgbClr val="F2F2F2"/>
                          </a:solidFill>
                          <a:latin typeface="Advent Pro"/>
                          <a:ea typeface="Advent Pro"/>
                          <a:cs typeface="Advent Pro"/>
                          <a:sym typeface="Advent Pro"/>
                        </a:rPr>
                        <a:t>Assignments / Challenges / Attempts / Accounts</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rgbClr val="F2F2F2"/>
                          </a:solidFill>
                          <a:latin typeface="Advent Pro"/>
                          <a:ea typeface="Advent Pro"/>
                          <a:cs typeface="Advent Pro"/>
                          <a:sym typeface="Advent Pro"/>
                        </a:rPr>
                        <a:t>Ju Xiang</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solidFill>
                      <a:schemeClr val="dk2"/>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1" name="Shape 14001"/>
        <p:cNvGrpSpPr/>
        <p:nvPr/>
      </p:nvGrpSpPr>
      <p:grpSpPr>
        <a:xfrm>
          <a:off x="0" y="0"/>
          <a:ext cx="0" cy="0"/>
          <a:chOff x="0" y="0"/>
          <a:chExt cx="0" cy="0"/>
        </a:xfrm>
      </p:grpSpPr>
      <p:sp>
        <p:nvSpPr>
          <p:cNvPr id="14002" name="Google Shape;14002;p34"/>
          <p:cNvSpPr txBox="1"/>
          <p:nvPr>
            <p:ph type="title"/>
          </p:nvPr>
        </p:nvSpPr>
        <p:spPr>
          <a:xfrm>
            <a:off x="720000" y="2164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Work Distribution</a:t>
            </a:r>
            <a:endParaRPr/>
          </a:p>
        </p:txBody>
      </p:sp>
      <p:graphicFrame>
        <p:nvGraphicFramePr>
          <p:cNvPr id="14003" name="Google Shape;14003;p34"/>
          <p:cNvGraphicFramePr/>
          <p:nvPr/>
        </p:nvGraphicFramePr>
        <p:xfrm>
          <a:off x="1005063" y="1086825"/>
          <a:ext cx="3000000" cy="3000000"/>
        </p:xfrm>
        <a:graphic>
          <a:graphicData uri="http://schemas.openxmlformats.org/drawingml/2006/table">
            <a:tbl>
              <a:tblPr>
                <a:noFill/>
                <a:tableStyleId>{615D2AAA-D62B-4A28-A9FC-4929A2756F67}</a:tableStyleId>
              </a:tblPr>
              <a:tblGrid>
                <a:gridCol w="4265375"/>
                <a:gridCol w="2868475"/>
              </a:tblGrid>
              <a:tr h="372900">
                <a:tc>
                  <a:txBody>
                    <a:bodyPr/>
                    <a:lstStyle/>
                    <a:p>
                      <a:pPr indent="0" lvl="0" marL="0" rtl="0" algn="l">
                        <a:spcBef>
                          <a:spcPts val="0"/>
                        </a:spcBef>
                        <a:spcAft>
                          <a:spcPts val="0"/>
                        </a:spcAft>
                        <a:buNone/>
                      </a:pPr>
                      <a:r>
                        <a:rPr b="1" lang="en" sz="1600">
                          <a:solidFill>
                            <a:srgbClr val="F2F2F2"/>
                          </a:solidFill>
                          <a:latin typeface="Advent Pro"/>
                          <a:ea typeface="Advent Pro"/>
                          <a:cs typeface="Advent Pro"/>
                          <a:sym typeface="Advent Pro"/>
                        </a:rPr>
                        <a:t>Diagrams</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solidFill>
                      <a:schemeClr val="dk2"/>
                    </a:solidFill>
                  </a:tcPr>
                </a:tc>
              </a:tr>
              <a:tr h="372900">
                <a:tc>
                  <a:txBody>
                    <a:bodyPr/>
                    <a:lstStyle/>
                    <a:p>
                      <a:pPr indent="0" lvl="0" marL="457200" rtl="0" algn="l">
                        <a:spcBef>
                          <a:spcPts val="0"/>
                        </a:spcBef>
                        <a:spcAft>
                          <a:spcPts val="0"/>
                        </a:spcAft>
                        <a:buNone/>
                      </a:pPr>
                      <a:r>
                        <a:rPr b="1" lang="en" sz="1600">
                          <a:solidFill>
                            <a:srgbClr val="F2F2F2"/>
                          </a:solidFill>
                          <a:latin typeface="Advent Pro"/>
                          <a:ea typeface="Advent Pro"/>
                          <a:cs typeface="Advent Pro"/>
                          <a:sym typeface="Advent Pro"/>
                        </a:rPr>
                        <a:t>Context Diagram</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rgbClr val="F2F2F2"/>
                          </a:solidFill>
                          <a:latin typeface="Advent Pro"/>
                          <a:ea typeface="Advent Pro"/>
                          <a:cs typeface="Advent Pro"/>
                          <a:sym typeface="Advent Pro"/>
                        </a:rPr>
                        <a:t>Shaohang</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solidFill>
                      <a:schemeClr val="dk2"/>
                    </a:solidFill>
                  </a:tcPr>
                </a:tc>
              </a:tr>
              <a:tr h="372900">
                <a:tc>
                  <a:txBody>
                    <a:bodyPr/>
                    <a:lstStyle/>
                    <a:p>
                      <a:pPr indent="0" lvl="0" marL="457200" rtl="0" algn="l">
                        <a:spcBef>
                          <a:spcPts val="0"/>
                        </a:spcBef>
                        <a:spcAft>
                          <a:spcPts val="0"/>
                        </a:spcAft>
                        <a:buNone/>
                      </a:pPr>
                      <a:r>
                        <a:rPr b="1" lang="en" sz="1600">
                          <a:solidFill>
                            <a:srgbClr val="F2F2F2"/>
                          </a:solidFill>
                          <a:latin typeface="Advent Pro"/>
                          <a:ea typeface="Advent Pro"/>
                          <a:cs typeface="Advent Pro"/>
                          <a:sym typeface="Advent Pro"/>
                        </a:rPr>
                        <a:t>Data Flow Diagram</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rgbClr val="F2F2F2"/>
                          </a:solidFill>
                          <a:latin typeface="Advent Pro"/>
                          <a:ea typeface="Advent Pro"/>
                          <a:cs typeface="Advent Pro"/>
                          <a:sym typeface="Advent Pro"/>
                        </a:rPr>
                        <a:t>Bryan</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solidFill>
                      <a:schemeClr val="dk2"/>
                    </a:solidFill>
                  </a:tcPr>
                </a:tc>
              </a:tr>
              <a:tr h="372900">
                <a:tc>
                  <a:txBody>
                    <a:bodyPr/>
                    <a:lstStyle/>
                    <a:p>
                      <a:pPr indent="0" lvl="0" marL="457200" rtl="0" algn="l">
                        <a:spcBef>
                          <a:spcPts val="0"/>
                        </a:spcBef>
                        <a:spcAft>
                          <a:spcPts val="0"/>
                        </a:spcAft>
                        <a:buNone/>
                      </a:pPr>
                      <a:r>
                        <a:rPr b="1" lang="en" sz="1600">
                          <a:solidFill>
                            <a:srgbClr val="F2F2F2"/>
                          </a:solidFill>
                          <a:latin typeface="Advent Pro"/>
                          <a:ea typeface="Advent Pro"/>
                          <a:cs typeface="Advent Pro"/>
                          <a:sym typeface="Advent Pro"/>
                        </a:rPr>
                        <a:t>Dialog Map /  Subsystem Diagram</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rgbClr val="F2F2F2"/>
                          </a:solidFill>
                          <a:latin typeface="Advent Pro"/>
                          <a:ea typeface="Advent Pro"/>
                          <a:cs typeface="Advent Pro"/>
                          <a:sym typeface="Advent Pro"/>
                        </a:rPr>
                        <a:t>Shauna</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solidFill>
                      <a:schemeClr val="dk2"/>
                    </a:solidFill>
                  </a:tcPr>
                </a:tc>
              </a:tr>
              <a:tr h="372900">
                <a:tc>
                  <a:txBody>
                    <a:bodyPr/>
                    <a:lstStyle/>
                    <a:p>
                      <a:pPr indent="0" lvl="0" marL="457200" rtl="0" algn="l">
                        <a:spcBef>
                          <a:spcPts val="0"/>
                        </a:spcBef>
                        <a:spcAft>
                          <a:spcPts val="0"/>
                        </a:spcAft>
                        <a:buNone/>
                      </a:pPr>
                      <a:r>
                        <a:rPr b="1" lang="en" sz="1600">
                          <a:solidFill>
                            <a:srgbClr val="F2F2F2"/>
                          </a:solidFill>
                          <a:latin typeface="Advent Pro"/>
                          <a:ea typeface="Advent Pro"/>
                          <a:cs typeface="Advent Pro"/>
                          <a:sym typeface="Advent Pro"/>
                        </a:rPr>
                        <a:t>ER Diagram</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rgbClr val="F2F2F2"/>
                          </a:solidFill>
                          <a:latin typeface="Advent Pro"/>
                          <a:ea typeface="Advent Pro"/>
                          <a:cs typeface="Advent Pro"/>
                          <a:sym typeface="Advent Pro"/>
                        </a:rPr>
                        <a:t>Dian Wei</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solidFill>
                      <a:schemeClr val="dk2"/>
                    </a:solidFill>
                  </a:tcPr>
                </a:tc>
              </a:tr>
              <a:tr h="372900">
                <a:tc>
                  <a:txBody>
                    <a:bodyPr/>
                    <a:lstStyle/>
                    <a:p>
                      <a:pPr indent="0" lvl="0" marL="457200" rtl="0" algn="l">
                        <a:spcBef>
                          <a:spcPts val="0"/>
                        </a:spcBef>
                        <a:spcAft>
                          <a:spcPts val="0"/>
                        </a:spcAft>
                        <a:buNone/>
                      </a:pPr>
                      <a:r>
                        <a:rPr b="1" lang="en" sz="1600">
                          <a:solidFill>
                            <a:srgbClr val="F2F2F2"/>
                          </a:solidFill>
                          <a:latin typeface="Advent Pro"/>
                          <a:ea typeface="Advent Pro"/>
                          <a:cs typeface="Advent Pro"/>
                          <a:sym typeface="Advent Pro"/>
                        </a:rPr>
                        <a:t>Use Case Diagrams</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rgbClr val="F2F2F2"/>
                          </a:solidFill>
                          <a:latin typeface="Advent Pro"/>
                          <a:ea typeface="Advent Pro"/>
                          <a:cs typeface="Advent Pro"/>
                          <a:sym typeface="Advent Pro"/>
                        </a:rPr>
                        <a:t>Xue Yao</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solidFill>
                      <a:schemeClr val="dk2"/>
                    </a:solidFill>
                  </a:tcPr>
                </a:tc>
              </a:tr>
              <a:tr h="372900">
                <a:tc>
                  <a:txBody>
                    <a:bodyPr/>
                    <a:lstStyle/>
                    <a:p>
                      <a:pPr indent="0" lvl="0" marL="457200" rtl="0" algn="l">
                        <a:spcBef>
                          <a:spcPts val="0"/>
                        </a:spcBef>
                        <a:spcAft>
                          <a:spcPts val="0"/>
                        </a:spcAft>
                        <a:buNone/>
                      </a:pPr>
                      <a:r>
                        <a:rPr b="1" lang="en" sz="1600">
                          <a:solidFill>
                            <a:srgbClr val="F2F2F2"/>
                          </a:solidFill>
                          <a:latin typeface="Advent Pro"/>
                          <a:ea typeface="Advent Pro"/>
                          <a:cs typeface="Advent Pro"/>
                          <a:sym typeface="Advent Pro"/>
                        </a:rPr>
                        <a:t>Component Diagram</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rgbClr val="F2F2F2"/>
                          </a:solidFill>
                          <a:latin typeface="Advent Pro"/>
                          <a:ea typeface="Advent Pro"/>
                          <a:cs typeface="Advent Pro"/>
                          <a:sym typeface="Advent Pro"/>
                        </a:rPr>
                        <a:t>Jun Wei</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solidFill>
                      <a:schemeClr val="dk2"/>
                    </a:solidFill>
                  </a:tcPr>
                </a:tc>
              </a:tr>
              <a:tr h="372900">
                <a:tc>
                  <a:txBody>
                    <a:bodyPr/>
                    <a:lstStyle/>
                    <a:p>
                      <a:pPr indent="0" lvl="0" marL="457200" rtl="0" algn="l">
                        <a:spcBef>
                          <a:spcPts val="0"/>
                        </a:spcBef>
                        <a:spcAft>
                          <a:spcPts val="0"/>
                        </a:spcAft>
                        <a:buNone/>
                      </a:pPr>
                      <a:r>
                        <a:rPr b="1" lang="en" sz="1600">
                          <a:solidFill>
                            <a:srgbClr val="F2F2F2"/>
                          </a:solidFill>
                          <a:latin typeface="Advent Pro"/>
                          <a:ea typeface="Advent Pro"/>
                          <a:cs typeface="Advent Pro"/>
                          <a:sym typeface="Advent Pro"/>
                        </a:rPr>
                        <a:t>Communication Diagrams</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rgbClr val="F2F2F2"/>
                          </a:solidFill>
                          <a:latin typeface="Advent Pro"/>
                          <a:ea typeface="Advent Pro"/>
                          <a:cs typeface="Advent Pro"/>
                          <a:sym typeface="Advent Pro"/>
                        </a:rPr>
                        <a:t>Nicholas</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solidFill>
                      <a:schemeClr val="dk2"/>
                    </a:solidFill>
                  </a:tcPr>
                </a:tc>
              </a:tr>
              <a:tr h="372900">
                <a:tc>
                  <a:txBody>
                    <a:bodyPr/>
                    <a:lstStyle/>
                    <a:p>
                      <a:pPr indent="0" lvl="0" marL="457200" rtl="0" algn="l">
                        <a:spcBef>
                          <a:spcPts val="0"/>
                        </a:spcBef>
                        <a:spcAft>
                          <a:spcPts val="0"/>
                        </a:spcAft>
                        <a:buNone/>
                      </a:pPr>
                      <a:r>
                        <a:rPr b="1" lang="en" sz="1600">
                          <a:solidFill>
                            <a:srgbClr val="F2F2F2"/>
                          </a:solidFill>
                          <a:latin typeface="Advent Pro"/>
                          <a:ea typeface="Advent Pro"/>
                          <a:cs typeface="Advent Pro"/>
                          <a:sym typeface="Advent Pro"/>
                        </a:rPr>
                        <a:t>Data Persistence Diagram</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rgbClr val="F2F2F2"/>
                          </a:solidFill>
                          <a:latin typeface="Advent Pro"/>
                          <a:ea typeface="Advent Pro"/>
                          <a:cs typeface="Advent Pro"/>
                          <a:sym typeface="Advent Pro"/>
                        </a:rPr>
                        <a:t>Ju Xiang</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solidFill>
                      <a:schemeClr val="dk2"/>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7" name="Shape 14007"/>
        <p:cNvGrpSpPr/>
        <p:nvPr/>
      </p:nvGrpSpPr>
      <p:grpSpPr>
        <a:xfrm>
          <a:off x="0" y="0"/>
          <a:ext cx="0" cy="0"/>
          <a:chOff x="0" y="0"/>
          <a:chExt cx="0" cy="0"/>
        </a:xfrm>
      </p:grpSpPr>
      <p:sp>
        <p:nvSpPr>
          <p:cNvPr id="14008" name="Google Shape;14008;p35"/>
          <p:cNvSpPr txBox="1"/>
          <p:nvPr>
            <p:ph type="title"/>
          </p:nvPr>
        </p:nvSpPr>
        <p:spPr>
          <a:xfrm>
            <a:off x="720000" y="2164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Work Distribution</a:t>
            </a:r>
            <a:endParaRPr/>
          </a:p>
        </p:txBody>
      </p:sp>
      <p:graphicFrame>
        <p:nvGraphicFramePr>
          <p:cNvPr id="14009" name="Google Shape;14009;p35"/>
          <p:cNvGraphicFramePr/>
          <p:nvPr/>
        </p:nvGraphicFramePr>
        <p:xfrm>
          <a:off x="1005063" y="1391775"/>
          <a:ext cx="3000000" cy="3000000"/>
        </p:xfrm>
        <a:graphic>
          <a:graphicData uri="http://schemas.openxmlformats.org/drawingml/2006/table">
            <a:tbl>
              <a:tblPr>
                <a:noFill/>
                <a:tableStyleId>{615D2AAA-D62B-4A28-A9FC-4929A2756F67}</a:tableStyleId>
              </a:tblPr>
              <a:tblGrid>
                <a:gridCol w="4265375"/>
                <a:gridCol w="2868475"/>
              </a:tblGrid>
              <a:tr h="372900">
                <a:tc>
                  <a:txBody>
                    <a:bodyPr/>
                    <a:lstStyle/>
                    <a:p>
                      <a:pPr indent="0" lvl="0" marL="0" rtl="0" algn="l">
                        <a:spcBef>
                          <a:spcPts val="0"/>
                        </a:spcBef>
                        <a:spcAft>
                          <a:spcPts val="0"/>
                        </a:spcAft>
                        <a:buNone/>
                      </a:pPr>
                      <a:r>
                        <a:rPr b="1" lang="en" sz="1600">
                          <a:solidFill>
                            <a:srgbClr val="F2F2F2"/>
                          </a:solidFill>
                          <a:latin typeface="Advent Pro"/>
                          <a:ea typeface="Advent Pro"/>
                          <a:cs typeface="Advent Pro"/>
                          <a:sym typeface="Advent Pro"/>
                        </a:rPr>
                        <a:t>Tests</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solidFill>
                      <a:schemeClr val="dk2"/>
                    </a:solidFill>
                  </a:tcPr>
                </a:tc>
              </a:tr>
              <a:tr h="372900">
                <a:tc>
                  <a:txBody>
                    <a:bodyPr/>
                    <a:lstStyle/>
                    <a:p>
                      <a:pPr indent="0" lvl="0" marL="457200" rtl="0" algn="l">
                        <a:spcBef>
                          <a:spcPts val="0"/>
                        </a:spcBef>
                        <a:spcAft>
                          <a:spcPts val="0"/>
                        </a:spcAft>
                        <a:buNone/>
                      </a:pPr>
                      <a:r>
                        <a:rPr b="1" lang="en" sz="1600">
                          <a:solidFill>
                            <a:srgbClr val="F2F2F2"/>
                          </a:solidFill>
                          <a:latin typeface="Advent Pro"/>
                          <a:ea typeface="Advent Pro"/>
                          <a:cs typeface="Advent Pro"/>
                          <a:sym typeface="Advent Pro"/>
                        </a:rPr>
                        <a:t>Black Box / White Box Testing</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rgbClr val="F2F2F2"/>
                          </a:solidFill>
                          <a:latin typeface="Advent Pro"/>
                          <a:ea typeface="Advent Pro"/>
                          <a:cs typeface="Advent Pro"/>
                          <a:sym typeface="Advent Pro"/>
                        </a:rPr>
                        <a:t>Jing Hong</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solidFill>
                      <a:schemeClr val="dk2"/>
                    </a:solidFill>
                  </a:tcPr>
                </a:tc>
              </a:tr>
              <a:tr h="372900">
                <a:tc>
                  <a:txBody>
                    <a:bodyPr/>
                    <a:lstStyle/>
                    <a:p>
                      <a:pPr indent="0" lvl="0" marL="457200" rtl="0" algn="l">
                        <a:spcBef>
                          <a:spcPts val="0"/>
                        </a:spcBef>
                        <a:spcAft>
                          <a:spcPts val="0"/>
                        </a:spcAft>
                        <a:buNone/>
                      </a:pPr>
                      <a:r>
                        <a:rPr b="1" lang="en" sz="1600">
                          <a:solidFill>
                            <a:srgbClr val="F2F2F2"/>
                          </a:solidFill>
                          <a:latin typeface="Advent Pro"/>
                          <a:ea typeface="Advent Pro"/>
                          <a:cs typeface="Advent Pro"/>
                          <a:sym typeface="Advent Pro"/>
                        </a:rPr>
                        <a:t>Load / </a:t>
                      </a:r>
                      <a:r>
                        <a:rPr b="1" lang="en" sz="1600">
                          <a:solidFill>
                            <a:srgbClr val="F2F2F2"/>
                          </a:solidFill>
                          <a:latin typeface="Advent Pro"/>
                          <a:ea typeface="Advent Pro"/>
                          <a:cs typeface="Advent Pro"/>
                          <a:sym typeface="Advent Pro"/>
                        </a:rPr>
                        <a:t>Performance</a:t>
                      </a:r>
                      <a:r>
                        <a:rPr b="1" lang="en" sz="1600">
                          <a:solidFill>
                            <a:srgbClr val="F2F2F2"/>
                          </a:solidFill>
                          <a:latin typeface="Advent Pro"/>
                          <a:ea typeface="Advent Pro"/>
                          <a:cs typeface="Advent Pro"/>
                          <a:sym typeface="Advent Pro"/>
                        </a:rPr>
                        <a:t> Test</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rgbClr val="F2F2F2"/>
                          </a:solidFill>
                          <a:latin typeface="Advent Pro"/>
                          <a:ea typeface="Advent Pro"/>
                          <a:cs typeface="Advent Pro"/>
                          <a:sym typeface="Advent Pro"/>
                        </a:rPr>
                        <a:t>Zerin</a:t>
                      </a:r>
                      <a:endParaRPr b="1" sz="1600">
                        <a:solidFill>
                          <a:srgbClr val="F2F2F2"/>
                        </a:solidFill>
                        <a:latin typeface="Advent Pro"/>
                        <a:ea typeface="Advent Pro"/>
                        <a:cs typeface="Advent Pro"/>
                        <a:sym typeface="Advent Pro"/>
                      </a:endParaRPr>
                    </a:p>
                  </a:txBody>
                  <a:tcPr marT="91425" marB="91425" marR="91425" marL="91425">
                    <a:lnL cap="flat" cmpd="sng" w="9525">
                      <a:solidFill>
                        <a:srgbClr val="9E9E9E"/>
                      </a:solidFill>
                      <a:prstDash val="solid"/>
                      <a:round/>
                      <a:headEnd len="sm" w="sm" type="none"/>
                      <a:tailEnd len="sm" w="sm" type="none"/>
                    </a:lnL>
                    <a:solidFill>
                      <a:schemeClr val="dk2"/>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3" name="Shape 14013"/>
        <p:cNvGrpSpPr/>
        <p:nvPr/>
      </p:nvGrpSpPr>
      <p:grpSpPr>
        <a:xfrm>
          <a:off x="0" y="0"/>
          <a:ext cx="0" cy="0"/>
          <a:chOff x="0" y="0"/>
          <a:chExt cx="0" cy="0"/>
        </a:xfrm>
      </p:grpSpPr>
      <p:sp>
        <p:nvSpPr>
          <p:cNvPr id="14014" name="Google Shape;14014;p36"/>
          <p:cNvSpPr txBox="1"/>
          <p:nvPr>
            <p:ph type="title"/>
          </p:nvPr>
        </p:nvSpPr>
        <p:spPr>
          <a:xfrm>
            <a:off x="720000" y="2899138"/>
            <a:ext cx="4891800" cy="748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Code Development</a:t>
            </a:r>
            <a:endParaRPr/>
          </a:p>
        </p:txBody>
      </p:sp>
      <p:grpSp>
        <p:nvGrpSpPr>
          <p:cNvPr id="14015" name="Google Shape;14015;p36"/>
          <p:cNvGrpSpPr/>
          <p:nvPr/>
        </p:nvGrpSpPr>
        <p:grpSpPr>
          <a:xfrm>
            <a:off x="719998" y="862632"/>
            <a:ext cx="1542298" cy="1547985"/>
            <a:chOff x="720000" y="1540425"/>
            <a:chExt cx="833900" cy="836975"/>
          </a:xfrm>
        </p:grpSpPr>
        <p:sp>
          <p:nvSpPr>
            <p:cNvPr id="14016" name="Google Shape;14016;p36"/>
            <p:cNvSpPr/>
            <p:nvPr/>
          </p:nvSpPr>
          <p:spPr>
            <a:xfrm rot="-5400000">
              <a:off x="720550" y="1543413"/>
              <a:ext cx="832800" cy="831000"/>
            </a:xfrm>
            <a:prstGeom prst="wedgeRectCallout">
              <a:avLst>
                <a:gd fmla="val -62968" name="adj1"/>
                <a:gd fmla="val 21351"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17" name="Google Shape;14017;p36"/>
            <p:cNvGrpSpPr/>
            <p:nvPr/>
          </p:nvGrpSpPr>
          <p:grpSpPr>
            <a:xfrm>
              <a:off x="720000" y="1540425"/>
              <a:ext cx="833900" cy="836975"/>
              <a:chOff x="720000" y="1540425"/>
              <a:chExt cx="833900" cy="836975"/>
            </a:xfrm>
          </p:grpSpPr>
          <p:sp>
            <p:nvSpPr>
              <p:cNvPr id="14018" name="Google Shape;14018;p36"/>
              <p:cNvSpPr/>
              <p:nvPr/>
            </p:nvSpPr>
            <p:spPr>
              <a:xfrm>
                <a:off x="14534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9" name="Google Shape;14019;p36"/>
              <p:cNvSpPr/>
              <p:nvPr/>
            </p:nvSpPr>
            <p:spPr>
              <a:xfrm>
                <a:off x="720000" y="1540425"/>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0" name="Google Shape;14020;p36"/>
              <p:cNvSpPr/>
              <p:nvPr/>
            </p:nvSpPr>
            <p:spPr>
              <a:xfrm>
                <a:off x="14534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1" name="Google Shape;14021;p36"/>
              <p:cNvSpPr/>
              <p:nvPr/>
            </p:nvSpPr>
            <p:spPr>
              <a:xfrm>
                <a:off x="720000" y="2276900"/>
                <a:ext cx="100500" cy="10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022" name="Google Shape;14022;p36"/>
          <p:cNvSpPr txBox="1"/>
          <p:nvPr>
            <p:ph idx="2" type="title"/>
          </p:nvPr>
        </p:nvSpPr>
        <p:spPr>
          <a:xfrm>
            <a:off x="790450" y="1355863"/>
            <a:ext cx="1624800" cy="748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rafting and Mining! by Slidesgo">
  <a:themeElements>
    <a:clrScheme name="Simple Light">
      <a:dk1>
        <a:srgbClr val="1D1D1B"/>
      </a:dk1>
      <a:lt1>
        <a:srgbClr val="D9DEF8"/>
      </a:lt1>
      <a:dk2>
        <a:srgbClr val="352381"/>
      </a:dk2>
      <a:lt2>
        <a:srgbClr val="99A11F"/>
      </a:lt2>
      <a:accent1>
        <a:srgbClr val="ACBE1F"/>
      </a:accent1>
      <a:accent2>
        <a:srgbClr val="B1AA50"/>
      </a:accent2>
      <a:accent3>
        <a:srgbClr val="FFB229"/>
      </a:accent3>
      <a:accent4>
        <a:srgbClr val="F5D0AD"/>
      </a:accent4>
      <a:accent5>
        <a:srgbClr val="DA2432"/>
      </a:accent5>
      <a:accent6>
        <a:srgbClr val="6B4D34"/>
      </a:accent6>
      <a:hlink>
        <a:srgbClr val="1D1D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